
<file path=[Content_Types].xml><?xml version="1.0" encoding="utf-8"?>
<Types xmlns="http://schemas.openxmlformats.org/package/2006/content-types">
  <Default Extension="jpeg" ContentType="image/jpeg"/>
  <Default Extension="JPG" ContentType="image/.jpg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3"/>
    <p:sldMasterId id="2147483668" r:id="rId4"/>
  </p:sldMasterIdLst>
  <p:notesMasterIdLst>
    <p:notesMasterId r:id="rId7"/>
  </p:notesMasterIdLst>
  <p:sldIdLst>
    <p:sldId id="270" r:id="rId5"/>
    <p:sldId id="352" r:id="rId6"/>
    <p:sldId id="353" r:id="rId8"/>
    <p:sldId id="354" r:id="rId9"/>
    <p:sldId id="355" r:id="rId10"/>
    <p:sldId id="356" r:id="rId11"/>
    <p:sldId id="357" r:id="rId12"/>
    <p:sldId id="358" r:id="rId13"/>
    <p:sldId id="359" r:id="rId14"/>
    <p:sldId id="361" r:id="rId15"/>
    <p:sldId id="360" r:id="rId16"/>
    <p:sldId id="362" r:id="rId17"/>
    <p:sldId id="36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3556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-684" y="-120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652B2-8C6E-419B-8E93-813F678ADC08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6DC3D-C717-495C-B489-C044A339A551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gradFill flip="none" rotWithShape="1"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roup 623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08" name="Straight Connector 207"/>
            <p:cNvCxnSpPr>
              <a:stCxn id="278" idx="7"/>
              <a:endCxn id="276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276" idx="4"/>
              <a:endCxn id="29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281" idx="2"/>
              <a:endCxn id="29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298" idx="5"/>
              <a:endCxn id="281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stCxn id="276" idx="5"/>
              <a:endCxn id="29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>
              <a:stCxn id="281" idx="0"/>
              <a:endCxn id="29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>
              <a:stCxn id="298" idx="3"/>
              <a:endCxn id="29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>
              <a:stCxn id="442" idx="7"/>
              <a:endCxn id="283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>
              <a:stCxn id="281" idx="7"/>
              <a:endCxn id="283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>
              <a:stCxn id="280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stCxn id="298" idx="6"/>
              <a:endCxn id="29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80" idx="0"/>
              <a:endCxn id="29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97" idx="6"/>
              <a:endCxn id="283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282" idx="0"/>
              <a:endCxn id="283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>
              <a:stCxn id="285" idx="1"/>
              <a:endCxn id="283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>
              <a:stCxn id="285" idx="0"/>
              <a:endCxn id="284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stCxn id="284" idx="2"/>
              <a:endCxn id="283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stCxn id="284" idx="7"/>
              <a:endCxn id="56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>
              <a:stCxn id="284" idx="6"/>
              <a:endCxn id="291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>
              <a:stCxn id="291" idx="7"/>
              <a:endCxn id="292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>
              <a:stCxn id="277" idx="0"/>
              <a:endCxn id="276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>
              <a:stCxn id="296" idx="2"/>
              <a:endCxn id="277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>
              <a:stCxn id="280" idx="1"/>
              <a:endCxn id="277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>
              <a:stCxn id="279" idx="7"/>
              <a:endCxn id="277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>
              <a:stCxn id="278" idx="6"/>
              <a:endCxn id="277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stCxn id="301" idx="7"/>
              <a:endCxn id="278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>
              <a:stCxn id="301" idx="6"/>
              <a:endCxn id="279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>
              <a:stCxn id="30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>
              <a:stCxn id="279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>
              <a:stCxn id="279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>
              <a:stCxn id="280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>
              <a:stCxn id="279" idx="6"/>
              <a:endCxn id="280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stCxn id="280" idx="6"/>
              <a:endCxn id="281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>
              <a:stCxn id="282" idx="2"/>
              <a:endCxn id="281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>
              <a:stCxn id="306" idx="0"/>
              <a:endCxn id="281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>
              <a:endCxn id="281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>
              <a:stCxn id="306" idx="2"/>
              <a:endCxn id="282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>
              <a:stCxn id="285" idx="2"/>
              <a:endCxn id="282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>
              <a:stCxn id="285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>
              <a:stCxn id="286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>
              <a:stCxn id="286" idx="2"/>
              <a:endCxn id="285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>
              <a:stCxn id="291" idx="4"/>
              <a:endCxn id="286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>
              <a:stCxn id="290" idx="3"/>
              <a:endCxn id="286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>
              <a:stCxn id="290" idx="2"/>
              <a:endCxn id="291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>
              <a:stCxn id="290" idx="1"/>
              <a:endCxn id="292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>
              <a:stCxn id="288" idx="1"/>
              <a:endCxn id="292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>
              <a:stCxn id="288" idx="0"/>
              <a:endCxn id="289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>
              <a:stCxn id="386" idx="7"/>
              <a:endCxn id="56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>
              <a:endCxn id="287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>
              <a:stCxn id="386" idx="0"/>
              <a:endCxn id="56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>
              <a:stCxn id="399" idx="0"/>
              <a:endCxn id="56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>
              <a:stCxn id="399" idx="1"/>
              <a:endCxn id="289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>
              <a:stCxn id="289" idx="2"/>
              <a:endCxn id="292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>
              <a:stCxn id="288" idx="2"/>
              <a:endCxn id="290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>
              <a:stCxn id="287" idx="1"/>
              <a:endCxn id="290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>
              <a:stCxn id="287" idx="3"/>
              <a:endCxn id="30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>
              <a:stCxn id="290" idx="4"/>
              <a:endCxn id="30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>
              <a:stCxn id="286" idx="5"/>
              <a:endCxn id="30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>
              <a:stCxn id="287" idx="7"/>
              <a:endCxn id="288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>
              <a:stCxn id="285" idx="7"/>
              <a:endCxn id="291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>
              <a:endCxn id="287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Oval 275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9" name="Straight Connector 298"/>
            <p:cNvCxnSpPr>
              <a:stCxn id="298" idx="2"/>
              <a:endCxn id="277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>
              <a:stCxn id="278" idx="4"/>
              <a:endCxn id="279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Oval 300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2" name="Straight Connector 301"/>
            <p:cNvCxnSpPr>
              <a:stCxn id="30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>
              <a:stCxn id="30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>
              <a:stCxn id="30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>
              <a:endCxn id="278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Chord 305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Chord 306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8" name="Straight Connector 307"/>
            <p:cNvCxnSpPr>
              <a:stCxn id="306" idx="1"/>
              <a:endCxn id="285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endCxn id="383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>
              <a:endCxn id="399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>
              <a:stCxn id="383" idx="0"/>
              <a:endCxn id="399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>
              <a:stCxn id="566" idx="2"/>
              <a:endCxn id="385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383" idx="7"/>
              <a:endCxn id="385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>
              <a:endCxn id="399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>
              <a:stCxn id="399" idx="6"/>
              <a:endCxn id="385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>
              <a:stCxn id="384" idx="0"/>
              <a:endCxn id="385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>
              <a:stCxn id="387" idx="1"/>
              <a:endCxn id="385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>
              <a:stCxn id="387" idx="0"/>
              <a:endCxn id="386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>
              <a:stCxn id="386" idx="2"/>
              <a:endCxn id="385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>
              <a:stCxn id="386" idx="7"/>
              <a:endCxn id="394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>
              <a:stCxn id="386" idx="6"/>
              <a:endCxn id="393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>
              <a:stCxn id="393" idx="7"/>
              <a:endCxn id="394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>
              <a:stCxn id="567" idx="1"/>
              <a:endCxn id="385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>
              <a:endCxn id="383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>
              <a:stCxn id="384" idx="2"/>
              <a:endCxn id="383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>
              <a:stCxn id="408" idx="0"/>
              <a:endCxn id="383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>
              <a:endCxn id="383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>
              <a:stCxn id="408" idx="2"/>
              <a:endCxn id="384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>
              <a:stCxn id="387" idx="2"/>
              <a:endCxn id="384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>
              <a:stCxn id="387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>
              <a:stCxn id="388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>
              <a:stCxn id="388" idx="2"/>
              <a:endCxn id="387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>
              <a:stCxn id="393" idx="4"/>
              <a:endCxn id="388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>
              <a:stCxn id="392" idx="3"/>
              <a:endCxn id="388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>
              <a:stCxn id="392" idx="2"/>
              <a:endCxn id="393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>
              <a:stCxn id="392" idx="1"/>
              <a:endCxn id="394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>
              <a:stCxn id="390" idx="1"/>
              <a:endCxn id="394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>
              <a:stCxn id="390" idx="0"/>
              <a:endCxn id="391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>
              <a:stCxn id="396" idx="0"/>
              <a:endCxn id="395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>
              <a:stCxn id="439" idx="7"/>
              <a:endCxn id="395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>
              <a:endCxn id="396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>
              <a:stCxn id="438" idx="5"/>
              <a:endCxn id="397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>
              <a:endCxn id="397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>
              <a:stCxn id="397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>
              <a:stCxn id="397" idx="3"/>
              <a:endCxn id="389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>
              <a:stCxn id="397" idx="1"/>
              <a:endCxn id="390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>
              <a:stCxn id="396" idx="2"/>
              <a:endCxn id="390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>
              <a:stCxn id="395" idx="3"/>
              <a:endCxn id="390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>
              <a:stCxn id="395" idx="2"/>
              <a:endCxn id="391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>
              <a:stCxn id="391" idx="1"/>
              <a:endCxn id="394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>
              <a:stCxn id="390" idx="2"/>
              <a:endCxn id="392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>
              <a:stCxn id="389" idx="1"/>
              <a:endCxn id="392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>
              <a:stCxn id="389" idx="3"/>
              <a:endCxn id="409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>
              <a:stCxn id="392" idx="4"/>
              <a:endCxn id="409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>
              <a:stCxn id="388" idx="5"/>
              <a:endCxn id="409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>
              <a:stCxn id="389" idx="7"/>
              <a:endCxn id="390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>
              <a:stCxn id="387" idx="7"/>
              <a:endCxn id="393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>
              <a:endCxn id="389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>
              <a:stCxn id="397" idx="7"/>
              <a:endCxn id="396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3" name="Oval 382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Oval 392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Oval 393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Chord 407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Chord 408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0" name="Straight Connector 409"/>
            <p:cNvCxnSpPr>
              <a:stCxn id="408" idx="1"/>
              <a:endCxn id="387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>
              <a:stCxn id="436" idx="6"/>
              <a:endCxn id="395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/>
            <p:cNvCxnSpPr>
              <a:stCxn id="433" idx="4"/>
              <a:endCxn id="439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/>
            <p:cNvCxnSpPr>
              <a:stCxn id="439" idx="4"/>
              <a:endCxn id="438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>
              <a:stCxn id="437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/>
            <p:cNvCxnSpPr>
              <a:stCxn id="437" idx="0"/>
              <a:endCxn id="438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/>
            <p:cNvCxnSpPr>
              <a:stCxn id="489" idx="1"/>
              <a:endCxn id="433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/>
            <p:cNvCxnSpPr>
              <a:stCxn id="438" idx="2"/>
              <a:endCxn id="48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>
              <a:stCxn id="437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/>
            <p:cNvCxnSpPr>
              <a:stCxn id="395" idx="1"/>
              <a:endCxn id="276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/>
            <p:cNvCxnSpPr>
              <a:stCxn id="435" idx="6"/>
              <a:endCxn id="434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/>
            <p:cNvCxnSpPr>
              <a:stCxn id="433" idx="7"/>
              <a:endCxn id="435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/>
            <p:cNvCxnSpPr>
              <a:stCxn id="433" idx="5"/>
              <a:endCxn id="436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/>
            <p:cNvCxnSpPr>
              <a:stCxn id="434" idx="3"/>
              <a:endCxn id="436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/>
            <p:cNvCxnSpPr>
              <a:stCxn id="436" idx="4"/>
              <a:endCxn id="439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Connector 430"/>
            <p:cNvCxnSpPr>
              <a:stCxn id="397" idx="2"/>
              <a:endCxn id="437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/>
            <p:cNvCxnSpPr>
              <a:endCxn id="437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3" name="Oval 432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0" name="Straight Connector 439"/>
            <p:cNvCxnSpPr>
              <a:stCxn id="439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/>
            <p:cNvCxnSpPr>
              <a:stCxn id="435" idx="4"/>
              <a:endCxn id="436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2" name="Oval 441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3" name="Straight Connector 442"/>
            <p:cNvCxnSpPr>
              <a:stCxn id="442" idx="3"/>
              <a:endCxn id="391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Connector 443"/>
            <p:cNvCxnSpPr>
              <a:stCxn id="442" idx="2"/>
              <a:endCxn id="276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Connector 444"/>
            <p:cNvCxnSpPr>
              <a:stCxn id="435" idx="7"/>
              <a:endCxn id="278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>
              <a:endCxn id="435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9" name="Chord 488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2" name="Straight Connector 491"/>
            <p:cNvCxnSpPr>
              <a:stCxn id="438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/>
            <p:cNvCxnSpPr>
              <a:stCxn id="434" idx="6"/>
              <a:endCxn id="276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Connector 501"/>
            <p:cNvCxnSpPr>
              <a:stCxn id="434" idx="5"/>
              <a:endCxn id="395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Straight Connector 505"/>
            <p:cNvCxnSpPr>
              <a:stCxn id="278" idx="0"/>
              <a:endCxn id="434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Connector 508"/>
            <p:cNvCxnSpPr>
              <a:stCxn id="439" idx="5"/>
              <a:endCxn id="396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Straight Connector 512"/>
            <p:cNvCxnSpPr>
              <a:stCxn id="391" idx="7"/>
              <a:endCxn id="276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/>
            <p:cNvCxnSpPr>
              <a:stCxn id="297" idx="7"/>
              <a:endCxn id="442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/>
            <p:cNvCxnSpPr>
              <a:stCxn id="394" idx="7"/>
              <a:endCxn id="283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/>
            <p:cNvCxnSpPr>
              <a:stCxn id="394" idx="6"/>
              <a:endCxn id="442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/>
            <p:cNvCxnSpPr>
              <a:stCxn id="284" idx="0"/>
              <a:endCxn id="394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/>
            <p:cNvCxnSpPr>
              <a:stCxn id="567" idx="0"/>
              <a:endCxn id="56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Straight Connector 560"/>
            <p:cNvCxnSpPr>
              <a:stCxn id="292" idx="0"/>
              <a:endCxn id="56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Straight Connector 561"/>
            <p:cNvCxnSpPr>
              <a:stCxn id="291" idx="0"/>
              <a:endCxn id="56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/>
            <p:cNvCxnSpPr>
              <a:stCxn id="394" idx="1"/>
              <a:endCxn id="56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Straight Connector 563"/>
            <p:cNvCxnSpPr>
              <a:stCxn id="284" idx="0"/>
              <a:endCxn id="56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Straight Connector 564"/>
            <p:cNvCxnSpPr>
              <a:stCxn id="568" idx="7"/>
              <a:endCxn id="56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6" name="Oval 565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4" name="Straight Connector 603"/>
            <p:cNvCxnSpPr>
              <a:stCxn id="289" idx="0"/>
              <a:endCxn id="56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Straight Connector 606"/>
            <p:cNvCxnSpPr>
              <a:endCxn id="289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3" name="Straight Connector 2"/>
            <p:cNvCxnSpPr>
              <a:stCxn id="66" idx="7"/>
              <a:endCxn id="64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>
              <a:stCxn id="64" idx="4"/>
              <a:endCxn id="83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>
              <a:stCxn id="69" idx="2"/>
              <a:endCxn id="81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>
              <a:stCxn id="83" idx="5"/>
              <a:endCxn id="69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64" idx="5"/>
              <a:endCxn id="82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69" idx="0"/>
              <a:endCxn id="82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83" idx="3"/>
              <a:endCxn id="81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189" idx="7"/>
              <a:endCxn id="71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69" idx="7"/>
              <a:endCxn id="71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68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83" idx="6"/>
              <a:endCxn id="82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68" idx="0"/>
              <a:endCxn id="81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82" idx="6"/>
              <a:endCxn id="71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70" idx="0"/>
              <a:endCxn id="71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3" idx="1"/>
              <a:endCxn id="71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3" idx="0"/>
              <a:endCxn id="72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2" idx="2"/>
              <a:endCxn id="71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72" idx="7"/>
              <a:endCxn id="212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2" idx="6"/>
              <a:endCxn id="79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79" idx="7"/>
              <a:endCxn id="80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65" idx="0"/>
              <a:endCxn id="64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81" idx="2"/>
              <a:endCxn id="65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68" idx="1"/>
              <a:endCxn id="65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67" idx="7"/>
              <a:endCxn id="65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66" idx="6"/>
              <a:endCxn id="65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86" idx="7"/>
              <a:endCxn id="66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86" idx="6"/>
              <a:endCxn id="67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86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67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67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68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67" idx="6"/>
              <a:endCxn id="68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68" idx="6"/>
              <a:endCxn id="69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70" idx="2"/>
              <a:endCxn id="69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91" idx="0"/>
              <a:endCxn id="69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69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91" idx="2"/>
              <a:endCxn id="70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73" idx="2"/>
              <a:endCxn id="70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73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74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74" idx="2"/>
              <a:endCxn id="73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79" idx="4"/>
              <a:endCxn id="74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78" idx="3"/>
              <a:endCxn id="74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78" idx="2"/>
              <a:endCxn id="79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78" idx="1"/>
              <a:endCxn id="80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76" idx="1"/>
              <a:endCxn id="80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76" idx="0"/>
              <a:endCxn id="77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148" idx="7"/>
              <a:endCxn id="213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endCxn id="75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148" idx="0"/>
              <a:endCxn id="212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160" idx="0"/>
              <a:endCxn id="211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160" idx="1"/>
              <a:endCxn id="77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77" idx="2"/>
              <a:endCxn id="80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76" idx="2"/>
              <a:endCxn id="78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75" idx="1"/>
              <a:endCxn id="78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75" idx="3"/>
              <a:endCxn id="92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8" idx="4"/>
              <a:endCxn id="92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74" idx="5"/>
              <a:endCxn id="92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75" idx="7"/>
              <a:endCxn id="76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73" idx="7"/>
              <a:endCxn id="79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endCxn id="75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/>
            <p:cNvCxnSpPr>
              <a:stCxn id="83" idx="2"/>
              <a:endCxn id="65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66" idx="4"/>
              <a:endCxn id="67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/>
            <p:cNvCxnSpPr>
              <a:stCxn id="86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86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86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endCxn id="66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hord 90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hord 91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/>
            <p:cNvCxnSpPr>
              <a:stCxn id="91" idx="1"/>
              <a:endCxn id="73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endCxn id="145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endCxn id="160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145" idx="0"/>
              <a:endCxn id="160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211" idx="2"/>
              <a:endCxn id="147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145" idx="7"/>
              <a:endCxn id="147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endCxn id="160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160" idx="6"/>
              <a:endCxn id="147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146" idx="0"/>
              <a:endCxn id="147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149" idx="1"/>
              <a:endCxn id="147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149" idx="0"/>
              <a:endCxn id="148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148" idx="2"/>
              <a:endCxn id="147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148" idx="7"/>
              <a:endCxn id="156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148" idx="6"/>
              <a:endCxn id="155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55" idx="7"/>
              <a:endCxn id="156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212" idx="1"/>
              <a:endCxn id="147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endCxn id="145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146" idx="2"/>
              <a:endCxn id="145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61" idx="0"/>
              <a:endCxn id="145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endCxn id="145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161" idx="2"/>
              <a:endCxn id="146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49" idx="2"/>
              <a:endCxn id="146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49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50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50" idx="2"/>
              <a:endCxn id="149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55" idx="4"/>
              <a:endCxn id="150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54" idx="3"/>
              <a:endCxn id="150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54" idx="2"/>
              <a:endCxn id="155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54" idx="1"/>
              <a:endCxn id="156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52" idx="1"/>
              <a:endCxn id="156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52" idx="0"/>
              <a:endCxn id="153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58" idx="0"/>
              <a:endCxn id="157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86" idx="7"/>
              <a:endCxn id="157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endCxn id="158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85" idx="5"/>
              <a:endCxn id="159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endCxn id="159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59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59" idx="3"/>
              <a:endCxn id="151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59" idx="1"/>
              <a:endCxn id="152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58" idx="2"/>
              <a:endCxn id="152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57" idx="3"/>
              <a:endCxn id="152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57" idx="2"/>
              <a:endCxn id="153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53" idx="1"/>
              <a:endCxn id="156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52" idx="2"/>
              <a:endCxn id="154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51" idx="1"/>
              <a:endCxn id="154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51" idx="3"/>
              <a:endCxn id="162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54" idx="4"/>
              <a:endCxn id="162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50" idx="5"/>
              <a:endCxn id="162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51" idx="7"/>
              <a:endCxn id="152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49" idx="7"/>
              <a:endCxn id="155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endCxn id="151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59" idx="7"/>
              <a:endCxn id="158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hord 160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/>
            <p:cNvCxnSpPr>
              <a:stCxn id="161" idx="1"/>
              <a:endCxn id="149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183" idx="6"/>
              <a:endCxn id="157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80" idx="4"/>
              <a:endCxn id="186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86" idx="4"/>
              <a:endCxn id="185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84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84" idx="0"/>
              <a:endCxn id="185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94" idx="1"/>
              <a:endCxn id="180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85" idx="2"/>
              <a:endCxn id="194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84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57" idx="1"/>
              <a:endCxn id="64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82" idx="6"/>
              <a:endCxn id="181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0" idx="7"/>
              <a:endCxn id="182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80" idx="5"/>
              <a:endCxn id="183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81" idx="3"/>
              <a:endCxn id="183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83" idx="4"/>
              <a:endCxn id="186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159" idx="2"/>
              <a:endCxn id="184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endCxn id="184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/>
            <p:cNvCxnSpPr>
              <a:stCxn id="186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>
              <a:stCxn id="182" idx="4"/>
              <a:endCxn id="183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/>
            <p:cNvCxnSpPr>
              <a:stCxn id="189" idx="3"/>
              <a:endCxn id="153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>
              <a:stCxn id="189" idx="2"/>
              <a:endCxn id="64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>
              <a:stCxn id="182" idx="7"/>
              <a:endCxn id="66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>
              <a:endCxn id="182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Chord 193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/>
            <p:cNvCxnSpPr>
              <a:stCxn id="185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>
              <a:stCxn id="181" idx="6"/>
              <a:endCxn id="64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>
              <a:stCxn id="181" idx="5"/>
              <a:endCxn id="157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>
              <a:stCxn id="66" idx="0"/>
              <a:endCxn id="181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>
              <a:stCxn id="186" idx="5"/>
              <a:endCxn id="158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>
              <a:stCxn id="153" idx="7"/>
              <a:endCxn id="64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82" idx="7"/>
              <a:endCxn id="189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>
              <a:stCxn id="156" idx="7"/>
              <a:endCxn id="71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stCxn id="156" idx="6"/>
              <a:endCxn id="189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72" idx="0"/>
              <a:endCxn id="156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212" idx="0"/>
              <a:endCxn id="211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>
              <a:stCxn id="80" idx="0"/>
              <a:endCxn id="211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79" idx="0"/>
              <a:endCxn id="212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156" idx="1"/>
              <a:endCxn id="213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72" idx="0"/>
              <a:endCxn id="213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213" idx="7"/>
              <a:endCxn id="212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4" name="Straight Connector 213"/>
            <p:cNvCxnSpPr>
              <a:stCxn id="77" idx="0"/>
              <a:endCxn id="211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>
              <a:endCxn id="77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Images &amp; Contents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6" name="Straight Connector 5"/>
            <p:cNvCxnSpPr>
              <a:stCxn id="70" idx="7"/>
              <a:endCxn id="6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68" idx="4"/>
              <a:endCxn id="8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73" idx="2"/>
              <a:endCxn id="8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87" idx="5"/>
              <a:endCxn id="7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68" idx="5"/>
              <a:endCxn id="8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73" idx="0"/>
              <a:endCxn id="8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87" idx="3"/>
              <a:endCxn id="8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193" idx="7"/>
              <a:endCxn id="7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73" idx="7"/>
              <a:endCxn id="7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7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87" idx="6"/>
              <a:endCxn id="8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2" idx="0"/>
              <a:endCxn id="8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86" idx="6"/>
              <a:endCxn id="7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74" idx="0"/>
              <a:endCxn id="7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7" idx="1"/>
              <a:endCxn id="7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77" idx="0"/>
              <a:endCxn id="7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6" idx="2"/>
              <a:endCxn id="7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76" idx="7"/>
              <a:endCxn id="21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76" idx="6"/>
              <a:endCxn id="8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83" idx="7"/>
              <a:endCxn id="8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69" idx="0"/>
              <a:endCxn id="6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85" idx="2"/>
              <a:endCxn id="6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72" idx="1"/>
              <a:endCxn id="6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71" idx="7"/>
              <a:endCxn id="6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70" idx="6"/>
              <a:endCxn id="6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90" idx="7"/>
              <a:endCxn id="7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90" idx="6"/>
              <a:endCxn id="7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9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7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7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7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71" idx="6"/>
              <a:endCxn id="7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72" idx="6"/>
              <a:endCxn id="7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74" idx="2"/>
              <a:endCxn id="7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95" idx="0"/>
              <a:endCxn id="7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7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95" idx="2"/>
              <a:endCxn id="7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77" idx="2"/>
              <a:endCxn id="7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7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7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78" idx="2"/>
              <a:endCxn id="7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83" idx="4"/>
              <a:endCxn id="7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82" idx="3"/>
              <a:endCxn id="7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82" idx="2"/>
              <a:endCxn id="8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82" idx="1"/>
              <a:endCxn id="8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80" idx="1"/>
              <a:endCxn id="8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80" idx="0"/>
              <a:endCxn id="8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152" idx="7"/>
              <a:endCxn id="21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endCxn id="7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152" idx="0"/>
              <a:endCxn id="21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164" idx="0"/>
              <a:endCxn id="21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4" idx="1"/>
              <a:endCxn id="8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81" idx="2"/>
              <a:endCxn id="8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80" idx="2"/>
              <a:endCxn id="8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79" idx="1"/>
              <a:endCxn id="8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79" idx="3"/>
              <a:endCxn id="9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82" idx="4"/>
              <a:endCxn id="9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78" idx="5"/>
              <a:endCxn id="9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79" idx="7"/>
              <a:endCxn id="8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77" idx="7"/>
              <a:endCxn id="8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endCxn id="7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/>
            <p:cNvCxnSpPr>
              <a:stCxn id="87" idx="2"/>
              <a:endCxn id="6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70" idx="4"/>
              <a:endCxn id="7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Connector 90"/>
            <p:cNvCxnSpPr>
              <a:stCxn id="9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9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9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endCxn id="7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Chord 94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Chord 95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Connector 96"/>
            <p:cNvCxnSpPr>
              <a:stCxn id="95" idx="1"/>
              <a:endCxn id="7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endCxn id="14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endCxn id="16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149" idx="0"/>
              <a:endCxn id="16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215" idx="2"/>
              <a:endCxn id="15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149" idx="7"/>
              <a:endCxn id="15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endCxn id="16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164" idx="6"/>
              <a:endCxn id="15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150" idx="0"/>
              <a:endCxn id="15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153" idx="1"/>
              <a:endCxn id="15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53" idx="0"/>
              <a:endCxn id="15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152" idx="2"/>
              <a:endCxn id="15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152" idx="7"/>
              <a:endCxn id="16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152" idx="6"/>
              <a:endCxn id="15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59" idx="7"/>
              <a:endCxn id="16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216" idx="1"/>
              <a:endCxn id="15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endCxn id="14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50" idx="2"/>
              <a:endCxn id="14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65" idx="0"/>
              <a:endCxn id="14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endCxn id="14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65" idx="2"/>
              <a:endCxn id="15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53" idx="2"/>
              <a:endCxn id="15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5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5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54" idx="2"/>
              <a:endCxn id="15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59" idx="4"/>
              <a:endCxn id="15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58" idx="3"/>
              <a:endCxn id="15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58" idx="2"/>
              <a:endCxn id="15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58" idx="1"/>
              <a:endCxn id="16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56" idx="1"/>
              <a:endCxn id="16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56" idx="0"/>
              <a:endCxn id="15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62" idx="0"/>
              <a:endCxn id="16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90" idx="7"/>
              <a:endCxn id="16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endCxn id="16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89" idx="5"/>
              <a:endCxn id="16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endCxn id="16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6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63" idx="3"/>
              <a:endCxn id="15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63" idx="1"/>
              <a:endCxn id="15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62" idx="2"/>
              <a:endCxn id="15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61" idx="3"/>
              <a:endCxn id="15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61" idx="2"/>
              <a:endCxn id="15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57" idx="1"/>
              <a:endCxn id="16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56" idx="2"/>
              <a:endCxn id="15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55" idx="1"/>
              <a:endCxn id="15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55" idx="3"/>
              <a:endCxn id="16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158" idx="4"/>
              <a:endCxn id="16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54" idx="5"/>
              <a:endCxn id="16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55" idx="7"/>
              <a:endCxn id="15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>
              <a:stCxn id="153" idx="7"/>
              <a:endCxn id="15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endCxn id="15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63" idx="7"/>
              <a:endCxn id="16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Oval 148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Chord 164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Chord 165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7" name="Straight Connector 166"/>
            <p:cNvCxnSpPr>
              <a:stCxn id="165" idx="1"/>
              <a:endCxn id="15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87" idx="6"/>
              <a:endCxn id="16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84" idx="4"/>
              <a:endCxn id="19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90" idx="4"/>
              <a:endCxn id="18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8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88" idx="0"/>
              <a:endCxn id="18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98" idx="1"/>
              <a:endCxn id="18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9" idx="2"/>
              <a:endCxn id="19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8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61" idx="1"/>
              <a:endCxn id="6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86" idx="6"/>
              <a:endCxn id="18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184" idx="7"/>
              <a:endCxn id="18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184" idx="5"/>
              <a:endCxn id="18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stCxn id="185" idx="3"/>
              <a:endCxn id="18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>
              <a:stCxn id="187" idx="4"/>
              <a:endCxn id="19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>
              <a:stCxn id="163" idx="2"/>
              <a:endCxn id="18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>
              <a:endCxn id="18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Oval 183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/>
            <p:cNvCxnSpPr>
              <a:stCxn id="19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>
              <a:stCxn id="186" idx="4"/>
              <a:endCxn id="18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Oval 192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4" name="Straight Connector 193"/>
            <p:cNvCxnSpPr>
              <a:stCxn id="193" idx="3"/>
              <a:endCxn id="15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>
              <a:stCxn id="193" idx="2"/>
              <a:endCxn id="6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>
              <a:stCxn id="186" idx="7"/>
              <a:endCxn id="7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>
              <a:endCxn id="18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Chord 197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/>
            <p:cNvCxnSpPr>
              <a:stCxn id="18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>
              <a:stCxn id="185" idx="6"/>
              <a:endCxn id="6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185" idx="5"/>
              <a:endCxn id="16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>
              <a:stCxn id="70" idx="0"/>
              <a:endCxn id="18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stCxn id="190" idx="5"/>
              <a:endCxn id="16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157" idx="7"/>
              <a:endCxn id="6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86" idx="7"/>
              <a:endCxn id="19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>
              <a:stCxn id="160" idx="7"/>
              <a:endCxn id="7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160" idx="6"/>
              <a:endCxn id="19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76" idx="0"/>
              <a:endCxn id="16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216" idx="0"/>
              <a:endCxn id="21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84" idx="0"/>
              <a:endCxn id="21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83" idx="0"/>
              <a:endCxn id="21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stCxn id="160" idx="1"/>
              <a:endCxn id="21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>
              <a:stCxn id="76" idx="0"/>
              <a:endCxn id="21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>
              <a:stCxn id="217" idx="7"/>
              <a:endCxn id="21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Oval 214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8" name="Straight Connector 217"/>
            <p:cNvCxnSpPr>
              <a:stCxn id="81" idx="0"/>
              <a:endCxn id="21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endCxn id="8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2"/>
          <p:cNvSpPr/>
          <p:nvPr userDrawn="1"/>
        </p:nvSpPr>
        <p:spPr>
          <a:xfrm flipH="1">
            <a:off x="7824192" y="0"/>
            <a:ext cx="436780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272301" y="540477"/>
            <a:ext cx="4200812" cy="57770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12" name="Straight Connector 11"/>
            <p:cNvCxnSpPr>
              <a:stCxn id="75" idx="7"/>
              <a:endCxn id="73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73" idx="4"/>
              <a:endCxn id="92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8" idx="2"/>
              <a:endCxn id="90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92" idx="5"/>
              <a:endCxn id="78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73" idx="5"/>
              <a:endCxn id="91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8" idx="0"/>
              <a:endCxn id="91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92" idx="3"/>
              <a:endCxn id="90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98" idx="7"/>
              <a:endCxn id="80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78" idx="7"/>
              <a:endCxn id="80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7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92" idx="6"/>
              <a:endCxn id="91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7" idx="0"/>
              <a:endCxn id="90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91" idx="6"/>
              <a:endCxn id="80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79" idx="0"/>
              <a:endCxn id="80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82" idx="1"/>
              <a:endCxn id="80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82" idx="0"/>
              <a:endCxn id="81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81" idx="2"/>
              <a:endCxn id="80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81" idx="7"/>
              <a:endCxn id="221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81" idx="6"/>
              <a:endCxn id="88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88" idx="7"/>
              <a:endCxn id="89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74" idx="0"/>
              <a:endCxn id="73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90" idx="2"/>
              <a:endCxn id="74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77" idx="1"/>
              <a:endCxn id="74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76" idx="7"/>
              <a:endCxn id="74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75" idx="6"/>
              <a:endCxn id="74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95" idx="7"/>
              <a:endCxn id="75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95" idx="6"/>
              <a:endCxn id="76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95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76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76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77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76" idx="6"/>
              <a:endCxn id="77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77" idx="6"/>
              <a:endCxn id="78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79" idx="2"/>
              <a:endCxn id="78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00" idx="0"/>
              <a:endCxn id="78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endCxn id="78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00" idx="2"/>
              <a:endCxn id="79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82" idx="2"/>
              <a:endCxn id="79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82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83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83" idx="2"/>
              <a:endCxn id="82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88" idx="4"/>
              <a:endCxn id="83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87" idx="3"/>
              <a:endCxn id="83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87" idx="2"/>
              <a:endCxn id="88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87" idx="1"/>
              <a:endCxn id="89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85" idx="1"/>
              <a:endCxn id="89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85" idx="0"/>
              <a:endCxn id="86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157" idx="7"/>
              <a:endCxn id="222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endCxn id="84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57" idx="0"/>
              <a:endCxn id="221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169" idx="0"/>
              <a:endCxn id="220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169" idx="1"/>
              <a:endCxn id="86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86" idx="2"/>
              <a:endCxn id="89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85" idx="2"/>
              <a:endCxn id="87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84" idx="1"/>
              <a:endCxn id="87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84" idx="3"/>
              <a:endCxn id="101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87" idx="4"/>
              <a:endCxn id="101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83" idx="5"/>
              <a:endCxn id="101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84" idx="7"/>
              <a:endCxn id="85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2" idx="7"/>
              <a:endCxn id="88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endCxn id="84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/>
            <p:cNvCxnSpPr>
              <a:stCxn id="92" idx="2"/>
              <a:endCxn id="74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75" idx="4"/>
              <a:endCxn id="76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/>
            <p:cNvCxnSpPr>
              <a:stCxn id="95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95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95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endCxn id="75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Chord 99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Chord 100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/>
            <p:cNvCxnSpPr>
              <a:stCxn id="100" idx="1"/>
              <a:endCxn id="82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endCxn id="154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endCxn id="169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154" idx="0"/>
              <a:endCxn id="169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220" idx="2"/>
              <a:endCxn id="156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54" idx="7"/>
              <a:endCxn id="156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endCxn id="169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169" idx="6"/>
              <a:endCxn id="156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155" idx="0"/>
              <a:endCxn id="156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58" idx="1"/>
              <a:endCxn id="156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58" idx="0"/>
              <a:endCxn id="157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157" idx="2"/>
              <a:endCxn id="156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57" idx="7"/>
              <a:endCxn id="165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57" idx="6"/>
              <a:endCxn id="164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64" idx="7"/>
              <a:endCxn id="165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221" idx="1"/>
              <a:endCxn id="156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endCxn id="154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55" idx="2"/>
              <a:endCxn id="154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70" idx="0"/>
              <a:endCxn id="154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endCxn id="154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70" idx="2"/>
              <a:endCxn id="155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58" idx="2"/>
              <a:endCxn id="155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58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59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59" idx="2"/>
              <a:endCxn id="158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64" idx="4"/>
              <a:endCxn id="159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63" idx="3"/>
              <a:endCxn id="159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63" idx="2"/>
              <a:endCxn id="164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63" idx="1"/>
              <a:endCxn id="165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61" idx="1"/>
              <a:endCxn id="165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61" idx="0"/>
              <a:endCxn id="162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67" idx="0"/>
              <a:endCxn id="166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95" idx="7"/>
              <a:endCxn id="166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endCxn id="167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94" idx="5"/>
              <a:endCxn id="168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endCxn id="168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68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68" idx="3"/>
              <a:endCxn id="160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68" idx="1"/>
              <a:endCxn id="161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67" idx="2"/>
              <a:endCxn id="161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66" idx="3"/>
              <a:endCxn id="161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166" idx="2"/>
              <a:endCxn id="162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62" idx="1"/>
              <a:endCxn id="165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61" idx="2"/>
              <a:endCxn id="163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>
              <a:stCxn id="160" idx="1"/>
              <a:endCxn id="163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stCxn id="160" idx="3"/>
              <a:endCxn id="171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63" idx="4"/>
              <a:endCxn id="171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59" idx="5"/>
              <a:endCxn id="171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60" idx="7"/>
              <a:endCxn id="161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>
              <a:stCxn id="158" idx="7"/>
              <a:endCxn id="164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>
              <a:endCxn id="160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stCxn id="168" idx="7"/>
              <a:endCxn id="167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Chord 169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Chord 170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2" name="Straight Connector 171"/>
            <p:cNvCxnSpPr>
              <a:stCxn id="170" idx="1"/>
              <a:endCxn id="158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92" idx="6"/>
              <a:endCxn id="166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9" idx="4"/>
              <a:endCxn id="195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95" idx="4"/>
              <a:endCxn id="194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93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93" idx="0"/>
              <a:endCxn id="194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203" idx="1"/>
              <a:endCxn id="189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194" idx="2"/>
              <a:endCxn id="203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stCxn id="193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>
              <a:stCxn id="166" idx="1"/>
              <a:endCxn id="73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>
              <a:stCxn id="191" idx="6"/>
              <a:endCxn id="190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>
              <a:stCxn id="189" idx="7"/>
              <a:endCxn id="191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stCxn id="189" idx="5"/>
              <a:endCxn id="192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stCxn id="190" idx="3"/>
              <a:endCxn id="192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>
              <a:stCxn id="192" idx="4"/>
              <a:endCxn id="195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>
              <a:stCxn id="168" idx="2"/>
              <a:endCxn id="193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>
              <a:endCxn id="193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/>
            <p:cNvCxnSpPr>
              <a:stCxn id="195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>
              <a:stCxn id="191" idx="4"/>
              <a:endCxn id="192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Oval 197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/>
            <p:cNvCxnSpPr>
              <a:stCxn id="198" idx="3"/>
              <a:endCxn id="162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>
              <a:stCxn id="198" idx="2"/>
              <a:endCxn id="73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191" idx="7"/>
              <a:endCxn id="75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>
              <a:endCxn id="191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Chord 202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4" name="Straight Connector 203"/>
            <p:cNvCxnSpPr>
              <a:stCxn id="194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190" idx="6"/>
              <a:endCxn id="73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>
              <a:stCxn id="190" idx="5"/>
              <a:endCxn id="166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75" idx="0"/>
              <a:endCxn id="190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195" idx="5"/>
              <a:endCxn id="167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162" idx="7"/>
              <a:endCxn id="73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91" idx="7"/>
              <a:endCxn id="198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165" idx="7"/>
              <a:endCxn id="80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stCxn id="165" idx="6"/>
              <a:endCxn id="198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>
              <a:stCxn id="81" idx="0"/>
              <a:endCxn id="165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>
              <a:stCxn id="221" idx="0"/>
              <a:endCxn id="220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>
              <a:stCxn id="89" idx="0"/>
              <a:endCxn id="220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>
              <a:stCxn id="88" idx="0"/>
              <a:endCxn id="221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>
              <a:stCxn id="165" idx="1"/>
              <a:endCxn id="222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stCxn id="81" idx="0"/>
              <a:endCxn id="222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22" idx="7"/>
              <a:endCxn id="221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Oval 219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3" name="Straight Connector 222"/>
            <p:cNvCxnSpPr>
              <a:stCxn id="86" idx="0"/>
              <a:endCxn id="220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endCxn id="86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 userDrawn="1"/>
        </p:nvSpPr>
        <p:spPr>
          <a:xfrm flipV="1">
            <a:off x="0" y="-5799"/>
            <a:ext cx="12192000" cy="407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grpSp>
        <p:nvGrpSpPr>
          <p:cNvPr id="3" name="Group 14"/>
          <p:cNvGrpSpPr/>
          <p:nvPr userDrawn="1"/>
        </p:nvGrpSpPr>
        <p:grpSpPr>
          <a:xfrm>
            <a:off x="4917086" y="1975299"/>
            <a:ext cx="2357831" cy="4144944"/>
            <a:chOff x="445712" y="1449040"/>
            <a:chExt cx="2113018" cy="3924176"/>
          </a:xfrm>
        </p:grpSpPr>
        <p:sp>
          <p:nvSpPr>
            <p:cNvPr id="4" name="Rounded Rectangle 15"/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" name="Rectangle 16"/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6" name="Group 17"/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7" name="Oval 18"/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8" name="Rounded Rectangle 19"/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083388" y="2321178"/>
            <a:ext cx="2025226" cy="33213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4"/>
          <p:cNvGrpSpPr/>
          <p:nvPr userDrawn="1"/>
        </p:nvGrpSpPr>
        <p:grpSpPr>
          <a:xfrm>
            <a:off x="637723" y="3059055"/>
            <a:ext cx="4156177" cy="3268904"/>
            <a:chOff x="2444748" y="555045"/>
            <a:chExt cx="7282048" cy="5727454"/>
          </a:xfrm>
        </p:grpSpPr>
        <p:sp>
          <p:nvSpPr>
            <p:cNvPr id="6" name="Freeform: Shape 5"/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-1" fmla="*/ 2536444 w 3976489"/>
                <a:gd name="connsiteY0-2" fmla="*/ 0 h 4238316"/>
                <a:gd name="connsiteX1-3" fmla="*/ 3976489 w 3976489"/>
                <a:gd name="connsiteY1-4" fmla="*/ 241371 h 4238316"/>
                <a:gd name="connsiteX2-5" fmla="*/ 3968307 w 3976489"/>
                <a:gd name="connsiteY2-6" fmla="*/ 4238316 h 4238316"/>
                <a:gd name="connsiteX3-7" fmla="*/ 0 w 3976489"/>
                <a:gd name="connsiteY3-8" fmla="*/ 4238316 h 4238316"/>
                <a:gd name="connsiteX0-9" fmla="*/ 2536444 w 3976489"/>
                <a:gd name="connsiteY0-10" fmla="*/ 0 h 4238316"/>
                <a:gd name="connsiteX1-11" fmla="*/ 3976489 w 3976489"/>
                <a:gd name="connsiteY1-12" fmla="*/ 213683 h 4238316"/>
                <a:gd name="connsiteX2-13" fmla="*/ 3968307 w 3976489"/>
                <a:gd name="connsiteY2-14" fmla="*/ 4238316 h 4238316"/>
                <a:gd name="connsiteX3-15" fmla="*/ 0 w 3976489"/>
                <a:gd name="connsiteY3-16" fmla="*/ 4238316 h 4238316"/>
                <a:gd name="connsiteX0-17" fmla="*/ 2473335 w 3976489"/>
                <a:gd name="connsiteY0-18" fmla="*/ 0 h 4035268"/>
                <a:gd name="connsiteX1-19" fmla="*/ 3976489 w 3976489"/>
                <a:gd name="connsiteY1-20" fmla="*/ 10635 h 4035268"/>
                <a:gd name="connsiteX2-21" fmla="*/ 3968307 w 3976489"/>
                <a:gd name="connsiteY2-22" fmla="*/ 4035268 h 4035268"/>
                <a:gd name="connsiteX3-23" fmla="*/ 0 w 3976489"/>
                <a:gd name="connsiteY3-24" fmla="*/ 4035268 h 40352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3884023"/>
          </a:xfrm>
          <a:custGeom>
            <a:avLst/>
            <a:gdLst>
              <a:gd name="connsiteX0" fmla="*/ 0 w 9144000"/>
              <a:gd name="connsiteY0" fmla="*/ 0 h 1556792"/>
              <a:gd name="connsiteX1" fmla="*/ 9144000 w 9144000"/>
              <a:gd name="connsiteY1" fmla="*/ 0 h 1556792"/>
              <a:gd name="connsiteX2" fmla="*/ 9144000 w 9144000"/>
              <a:gd name="connsiteY2" fmla="*/ 1556792 h 1556792"/>
              <a:gd name="connsiteX3" fmla="*/ 0 w 9144000"/>
              <a:gd name="connsiteY3" fmla="*/ 1556792 h 1556792"/>
              <a:gd name="connsiteX4" fmla="*/ 0 w 9144000"/>
              <a:gd name="connsiteY4" fmla="*/ 0 h 1556792"/>
              <a:gd name="connsiteX0-1" fmla="*/ 0 w 9144000"/>
              <a:gd name="connsiteY0-2" fmla="*/ 0 h 3176042"/>
              <a:gd name="connsiteX1-3" fmla="*/ 9144000 w 9144000"/>
              <a:gd name="connsiteY1-4" fmla="*/ 0 h 3176042"/>
              <a:gd name="connsiteX2-5" fmla="*/ 9144000 w 9144000"/>
              <a:gd name="connsiteY2-6" fmla="*/ 3176042 h 3176042"/>
              <a:gd name="connsiteX3-7" fmla="*/ 0 w 9144000"/>
              <a:gd name="connsiteY3-8" fmla="*/ 1556792 h 3176042"/>
              <a:gd name="connsiteX4-9" fmla="*/ 0 w 9144000"/>
              <a:gd name="connsiteY4-10" fmla="*/ 0 h 317604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144000" h="3176042">
                <a:moveTo>
                  <a:pt x="0" y="0"/>
                </a:moveTo>
                <a:lnTo>
                  <a:pt x="9144000" y="0"/>
                </a:lnTo>
                <a:lnTo>
                  <a:pt x="9144000" y="3176042"/>
                </a:lnTo>
                <a:lnTo>
                  <a:pt x="0" y="155679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42" hasCustomPrompt="1"/>
          </p:nvPr>
        </p:nvSpPr>
        <p:spPr>
          <a:xfrm>
            <a:off x="767538" y="3202164"/>
            <a:ext cx="3917673" cy="22514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217" name="Straight Connector 216"/>
            <p:cNvCxnSpPr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/>
            <p:cNvCxnSpPr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/>
            <p:cNvCxnSpPr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/>
            <p:cNvCxnSpPr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/>
            <p:cNvCxnSpPr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/>
            <p:cNvCxnSpPr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/>
            <p:cNvCxnSpPr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/>
            <p:cNvCxnSpPr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/>
            <p:cNvCxnSpPr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/>
            <p:cNvCxnSpPr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/>
            <p:cNvCxnSpPr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/>
            <p:cNvCxnSpPr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/>
            <p:cNvCxnSpPr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/>
            <p:cNvCxnSpPr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/>
            <p:cNvCxnSpPr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/>
            <p:cNvCxnSpPr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/>
            <p:cNvCxnSpPr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/>
            <p:cNvCxnSpPr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/>
            <p:cNvCxnSpPr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/>
            <p:cNvCxnSpPr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/>
            <p:cNvCxnSpPr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/>
            <p:cNvCxnSpPr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/>
            <p:cNvCxnSpPr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/>
            <p:cNvCxnSpPr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0" name="Picture Placeholder 2"/>
          <p:cNvSpPr>
            <a:spLocks noGrp="1"/>
          </p:cNvSpPr>
          <p:nvPr>
            <p:ph type="pic" sz="quarter" idx="43" hasCustomPrompt="1"/>
          </p:nvPr>
        </p:nvSpPr>
        <p:spPr>
          <a:xfrm>
            <a:off x="6600622" y="1305993"/>
            <a:ext cx="4334608" cy="433509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32" name="Arc 431"/>
          <p:cNvSpPr/>
          <p:nvPr userDrawn="1"/>
        </p:nvSpPr>
        <p:spPr>
          <a:xfrm>
            <a:off x="6320628" y="1026240"/>
            <a:ext cx="4894597" cy="4894597"/>
          </a:xfrm>
          <a:prstGeom prst="arc">
            <a:avLst>
              <a:gd name="adj1" fmla="val 12493243"/>
              <a:gd name="adj2" fmla="val 8891088"/>
            </a:avLst>
          </a:prstGeom>
          <a:ln w="25400">
            <a:solidFill>
              <a:schemeClr val="bg1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  <a:endParaRPr lang="en-US" altLang="ko-KR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/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Change Fill Color &amp;</a:t>
            </a:r>
            <a:endParaRPr lang="en-US" altLang="ko-KR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/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/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FREE </a:t>
            </a:r>
            <a:endParaRPr lang="en-US" altLang="ko-KR" sz="2800" b="1" dirty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PPT TEMPLATES</a:t>
            </a:r>
            <a:endParaRPr lang="en-US" altLang="ko-KR" sz="2800" b="1" dirty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17" name="Straight Connector 216"/>
            <p:cNvCxnSpPr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/>
            <p:cNvCxnSpPr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/>
            <p:cNvCxnSpPr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/>
            <p:cNvCxnSpPr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/>
            <p:cNvCxnSpPr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/>
            <p:cNvCxnSpPr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/>
            <p:cNvCxnSpPr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/>
            <p:cNvCxnSpPr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/>
            <p:cNvCxnSpPr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/>
            <p:cNvCxnSpPr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/>
            <p:cNvCxnSpPr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/>
            <p:cNvCxnSpPr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/>
            <p:cNvCxnSpPr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/>
            <p:cNvCxnSpPr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/>
            <p:cNvCxnSpPr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/>
            <p:cNvCxnSpPr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/>
            <p:cNvCxnSpPr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/>
            <p:cNvCxnSpPr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/>
            <p:cNvCxnSpPr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/>
            <p:cNvCxnSpPr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/>
            <p:cNvCxnSpPr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/>
            <p:cNvCxnSpPr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/>
            <p:cNvCxnSpPr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/>
            <p:cNvCxnSpPr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17" name="Straight Connector 216"/>
            <p:cNvCxnSpPr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/>
            <p:cNvCxnSpPr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/>
            <p:cNvCxnSpPr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/>
            <p:cNvCxnSpPr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/>
            <p:cNvCxnSpPr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/>
            <p:cNvCxnSpPr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/>
            <p:cNvCxnSpPr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/>
            <p:cNvCxnSpPr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/>
            <p:cNvCxnSpPr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/>
            <p:cNvCxnSpPr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/>
            <p:cNvCxnSpPr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/>
            <p:cNvCxnSpPr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/>
            <p:cNvCxnSpPr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/>
            <p:cNvCxnSpPr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/>
            <p:cNvCxnSpPr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/>
            <p:cNvCxnSpPr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/>
            <p:cNvCxnSpPr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/>
            <p:cNvCxnSpPr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/>
            <p:cNvCxnSpPr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/>
            <p:cNvCxnSpPr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/>
            <p:cNvCxnSpPr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/>
            <p:cNvCxnSpPr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/>
            <p:cNvCxnSpPr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/>
            <p:cNvCxnSpPr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4" name="Straight Connector 3"/>
            <p:cNvCxnSpPr>
              <a:stCxn id="67" idx="7"/>
              <a:endCxn id="65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>
              <a:stCxn id="65" idx="4"/>
              <a:endCxn id="84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>
              <a:stCxn id="70" idx="2"/>
              <a:endCxn id="82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84" idx="5"/>
              <a:endCxn id="70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65" idx="5"/>
              <a:endCxn id="83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70" idx="0"/>
              <a:endCxn id="83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84" idx="3"/>
              <a:endCxn id="82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190" idx="7"/>
              <a:endCxn id="72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70" idx="7"/>
              <a:endCxn id="72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69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84" idx="6"/>
              <a:endCxn id="83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69" idx="0"/>
              <a:endCxn id="82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83" idx="6"/>
              <a:endCxn id="72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1" idx="0"/>
              <a:endCxn id="72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4" idx="1"/>
              <a:endCxn id="72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4" idx="0"/>
              <a:endCxn id="73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73" idx="2"/>
              <a:endCxn id="72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3" idx="7"/>
              <a:endCxn id="213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73" idx="6"/>
              <a:endCxn id="80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80" idx="7"/>
              <a:endCxn id="81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66" idx="0"/>
              <a:endCxn id="65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82" idx="2"/>
              <a:endCxn id="66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69" idx="1"/>
              <a:endCxn id="66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68" idx="7"/>
              <a:endCxn id="66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67" idx="6"/>
              <a:endCxn id="66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87" idx="7"/>
              <a:endCxn id="67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87" idx="6"/>
              <a:endCxn id="68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87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68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68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69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68" idx="6"/>
              <a:endCxn id="69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69" idx="6"/>
              <a:endCxn id="70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71" idx="2"/>
              <a:endCxn id="70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92" idx="0"/>
              <a:endCxn id="70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endCxn id="70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92" idx="2"/>
              <a:endCxn id="71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74" idx="2"/>
              <a:endCxn id="71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74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75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75" idx="2"/>
              <a:endCxn id="74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80" idx="4"/>
              <a:endCxn id="75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79" idx="3"/>
              <a:endCxn id="75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79" idx="2"/>
              <a:endCxn id="80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79" idx="1"/>
              <a:endCxn id="81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77" idx="1"/>
              <a:endCxn id="81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77" idx="0"/>
              <a:endCxn id="78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9" idx="7"/>
              <a:endCxn id="214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76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149" idx="0"/>
              <a:endCxn id="213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161" idx="0"/>
              <a:endCxn id="212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61" idx="1"/>
              <a:endCxn id="78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78" idx="2"/>
              <a:endCxn id="81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77" idx="2"/>
              <a:endCxn id="79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76" idx="1"/>
              <a:endCxn id="79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6" idx="3"/>
              <a:endCxn id="93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79" idx="4"/>
              <a:endCxn id="93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75" idx="5"/>
              <a:endCxn id="93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76" idx="7"/>
              <a:endCxn id="77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74" idx="7"/>
              <a:endCxn id="80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endCxn id="76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4" idx="2"/>
              <a:endCxn id="66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67" idx="4"/>
              <a:endCxn id="68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/>
            <p:cNvCxnSpPr>
              <a:stCxn id="87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87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87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endCxn id="67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hord 91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hord 92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/>
            <p:cNvCxnSpPr>
              <a:stCxn id="92" idx="1"/>
              <a:endCxn id="74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endCxn id="146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endCxn id="161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146" idx="0"/>
              <a:endCxn id="161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212" idx="2"/>
              <a:endCxn id="148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46" idx="7"/>
              <a:endCxn id="148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endCxn id="161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161" idx="6"/>
              <a:endCxn id="148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147" idx="0"/>
              <a:endCxn id="148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150" idx="1"/>
              <a:endCxn id="148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150" idx="0"/>
              <a:endCxn id="149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149" idx="2"/>
              <a:endCxn id="148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149" idx="7"/>
              <a:endCxn id="157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49" idx="6"/>
              <a:endCxn id="156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156" idx="7"/>
              <a:endCxn id="157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213" idx="1"/>
              <a:endCxn id="148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endCxn id="146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47" idx="2"/>
              <a:endCxn id="146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62" idx="0"/>
              <a:endCxn id="146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endCxn id="146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62" idx="2"/>
              <a:endCxn id="147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50" idx="2"/>
              <a:endCxn id="147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50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51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51" idx="2"/>
              <a:endCxn id="150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56" idx="4"/>
              <a:endCxn id="151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55" idx="3"/>
              <a:endCxn id="151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55" idx="2"/>
              <a:endCxn id="156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55" idx="1"/>
              <a:endCxn id="157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53" idx="1"/>
              <a:endCxn id="157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53" idx="0"/>
              <a:endCxn id="154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59" idx="0"/>
              <a:endCxn id="158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87" idx="7"/>
              <a:endCxn id="158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endCxn id="159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86" idx="5"/>
              <a:endCxn id="160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endCxn id="160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60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60" idx="3"/>
              <a:endCxn id="152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60" idx="1"/>
              <a:endCxn id="153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59" idx="2"/>
              <a:endCxn id="153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58" idx="3"/>
              <a:endCxn id="153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58" idx="2"/>
              <a:endCxn id="154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54" idx="1"/>
              <a:endCxn id="157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53" idx="2"/>
              <a:endCxn id="155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52" idx="1"/>
              <a:endCxn id="155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52" idx="3"/>
              <a:endCxn id="163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55" idx="4"/>
              <a:endCxn id="163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51" idx="5"/>
              <a:endCxn id="163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52" idx="7"/>
              <a:endCxn id="153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150" idx="7"/>
              <a:endCxn id="156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endCxn id="152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60" idx="7"/>
              <a:endCxn id="159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Straight Connector 163"/>
            <p:cNvCxnSpPr>
              <a:stCxn id="162" idx="1"/>
              <a:endCxn id="150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84" idx="6"/>
              <a:endCxn id="158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81" idx="4"/>
              <a:endCxn id="187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87" idx="4"/>
              <a:endCxn id="186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85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85" idx="0"/>
              <a:endCxn id="186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95" idx="1"/>
              <a:endCxn id="181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86" idx="2"/>
              <a:endCxn id="195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85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58" idx="1"/>
              <a:endCxn id="65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3" idx="6"/>
              <a:endCxn id="182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81" idx="7"/>
              <a:endCxn id="183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81" idx="5"/>
              <a:endCxn id="184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82" idx="3"/>
              <a:endCxn id="184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184" idx="4"/>
              <a:endCxn id="187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160" idx="2"/>
              <a:endCxn id="185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endCxn id="185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/>
            <p:cNvCxnSpPr>
              <a:stCxn id="187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>
              <a:stCxn id="183" idx="4"/>
              <a:endCxn id="184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/>
            <p:cNvCxnSpPr>
              <a:stCxn id="190" idx="3"/>
              <a:endCxn id="154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>
              <a:stCxn id="190" idx="2"/>
              <a:endCxn id="65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>
              <a:stCxn id="183" idx="7"/>
              <a:endCxn id="67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>
              <a:endCxn id="183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Chord 194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/>
            <p:cNvCxnSpPr>
              <a:stCxn id="186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>
              <a:stCxn id="182" idx="6"/>
              <a:endCxn id="65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>
              <a:stCxn id="182" idx="5"/>
              <a:endCxn id="158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>
              <a:stCxn id="67" idx="0"/>
              <a:endCxn id="182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>
              <a:stCxn id="187" idx="5"/>
              <a:endCxn id="159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154" idx="7"/>
              <a:endCxn id="65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>
              <a:stCxn id="83" idx="7"/>
              <a:endCxn id="190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stCxn id="157" idx="7"/>
              <a:endCxn id="72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157" idx="6"/>
              <a:endCxn id="190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73" idx="0"/>
              <a:endCxn id="157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>
              <a:stCxn id="213" idx="0"/>
              <a:endCxn id="212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81" idx="0"/>
              <a:endCxn id="212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80" idx="0"/>
              <a:endCxn id="213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157" idx="1"/>
              <a:endCxn id="214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73" idx="0"/>
              <a:endCxn id="214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214" idx="7"/>
              <a:endCxn id="213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Connector 214"/>
            <p:cNvCxnSpPr>
              <a:stCxn id="78" idx="0"/>
              <a:endCxn id="212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>
              <a:endCxn id="78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4" name="Straight Connector 3"/>
            <p:cNvCxnSpPr>
              <a:stCxn id="67" idx="7"/>
              <a:endCxn id="65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>
              <a:stCxn id="65" idx="4"/>
              <a:endCxn id="84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>
              <a:stCxn id="70" idx="2"/>
              <a:endCxn id="82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84" idx="5"/>
              <a:endCxn id="70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65" idx="5"/>
              <a:endCxn id="83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70" idx="0"/>
              <a:endCxn id="83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84" idx="3"/>
              <a:endCxn id="82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190" idx="7"/>
              <a:endCxn id="72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70" idx="7"/>
              <a:endCxn id="72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69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84" idx="6"/>
              <a:endCxn id="83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69" idx="0"/>
              <a:endCxn id="82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83" idx="6"/>
              <a:endCxn id="72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1" idx="0"/>
              <a:endCxn id="72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4" idx="1"/>
              <a:endCxn id="72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4" idx="0"/>
              <a:endCxn id="73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73" idx="2"/>
              <a:endCxn id="72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3" idx="7"/>
              <a:endCxn id="213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73" idx="6"/>
              <a:endCxn id="80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80" idx="7"/>
              <a:endCxn id="81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66" idx="0"/>
              <a:endCxn id="65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82" idx="2"/>
              <a:endCxn id="66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69" idx="1"/>
              <a:endCxn id="66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68" idx="7"/>
              <a:endCxn id="66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67" idx="6"/>
              <a:endCxn id="66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87" idx="7"/>
              <a:endCxn id="67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87" idx="6"/>
              <a:endCxn id="68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87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68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68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69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68" idx="6"/>
              <a:endCxn id="69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69" idx="6"/>
              <a:endCxn id="70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71" idx="2"/>
              <a:endCxn id="70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92" idx="0"/>
              <a:endCxn id="70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endCxn id="70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92" idx="2"/>
              <a:endCxn id="71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74" idx="2"/>
              <a:endCxn id="71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74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75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75" idx="2"/>
              <a:endCxn id="74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80" idx="4"/>
              <a:endCxn id="75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79" idx="3"/>
              <a:endCxn id="75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79" idx="2"/>
              <a:endCxn id="80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79" idx="1"/>
              <a:endCxn id="81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77" idx="1"/>
              <a:endCxn id="81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77" idx="0"/>
              <a:endCxn id="78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9" idx="7"/>
              <a:endCxn id="214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76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149" idx="0"/>
              <a:endCxn id="213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161" idx="0"/>
              <a:endCxn id="212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61" idx="1"/>
              <a:endCxn id="78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78" idx="2"/>
              <a:endCxn id="81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77" idx="2"/>
              <a:endCxn id="79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76" idx="1"/>
              <a:endCxn id="79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6" idx="3"/>
              <a:endCxn id="93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79" idx="4"/>
              <a:endCxn id="93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75" idx="5"/>
              <a:endCxn id="93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76" idx="7"/>
              <a:endCxn id="77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74" idx="7"/>
              <a:endCxn id="80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endCxn id="76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4" idx="2"/>
              <a:endCxn id="66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67" idx="4"/>
              <a:endCxn id="68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/>
            <p:cNvCxnSpPr>
              <a:stCxn id="87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87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87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endCxn id="67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hord 91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hord 92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/>
            <p:cNvCxnSpPr>
              <a:stCxn id="92" idx="1"/>
              <a:endCxn id="74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endCxn id="146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endCxn id="161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146" idx="0"/>
              <a:endCxn id="161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212" idx="2"/>
              <a:endCxn id="148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46" idx="7"/>
              <a:endCxn id="148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endCxn id="161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161" idx="6"/>
              <a:endCxn id="148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147" idx="0"/>
              <a:endCxn id="148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150" idx="1"/>
              <a:endCxn id="148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150" idx="0"/>
              <a:endCxn id="149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149" idx="2"/>
              <a:endCxn id="148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149" idx="7"/>
              <a:endCxn id="157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49" idx="6"/>
              <a:endCxn id="156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156" idx="7"/>
              <a:endCxn id="157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213" idx="1"/>
              <a:endCxn id="148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endCxn id="146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47" idx="2"/>
              <a:endCxn id="146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62" idx="0"/>
              <a:endCxn id="146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endCxn id="146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62" idx="2"/>
              <a:endCxn id="147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50" idx="2"/>
              <a:endCxn id="147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50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51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51" idx="2"/>
              <a:endCxn id="150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56" idx="4"/>
              <a:endCxn id="151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55" idx="3"/>
              <a:endCxn id="151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55" idx="2"/>
              <a:endCxn id="156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55" idx="1"/>
              <a:endCxn id="157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53" idx="1"/>
              <a:endCxn id="157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53" idx="0"/>
              <a:endCxn id="154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59" idx="0"/>
              <a:endCxn id="158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87" idx="7"/>
              <a:endCxn id="158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endCxn id="159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86" idx="5"/>
              <a:endCxn id="160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endCxn id="160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60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60" idx="3"/>
              <a:endCxn id="152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60" idx="1"/>
              <a:endCxn id="153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59" idx="2"/>
              <a:endCxn id="153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58" idx="3"/>
              <a:endCxn id="153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58" idx="2"/>
              <a:endCxn id="154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54" idx="1"/>
              <a:endCxn id="157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53" idx="2"/>
              <a:endCxn id="155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52" idx="1"/>
              <a:endCxn id="155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52" idx="3"/>
              <a:endCxn id="163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55" idx="4"/>
              <a:endCxn id="163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51" idx="5"/>
              <a:endCxn id="163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52" idx="7"/>
              <a:endCxn id="153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150" idx="7"/>
              <a:endCxn id="156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endCxn id="152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60" idx="7"/>
              <a:endCxn id="159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Straight Connector 163"/>
            <p:cNvCxnSpPr>
              <a:stCxn id="162" idx="1"/>
              <a:endCxn id="150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84" idx="6"/>
              <a:endCxn id="158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81" idx="4"/>
              <a:endCxn id="187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87" idx="4"/>
              <a:endCxn id="186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85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85" idx="0"/>
              <a:endCxn id="186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95" idx="1"/>
              <a:endCxn id="181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86" idx="2"/>
              <a:endCxn id="195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85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58" idx="1"/>
              <a:endCxn id="65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3" idx="6"/>
              <a:endCxn id="182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81" idx="7"/>
              <a:endCxn id="183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81" idx="5"/>
              <a:endCxn id="184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82" idx="3"/>
              <a:endCxn id="184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184" idx="4"/>
              <a:endCxn id="187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160" idx="2"/>
              <a:endCxn id="185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endCxn id="185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/>
            <p:cNvCxnSpPr>
              <a:stCxn id="187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>
              <a:stCxn id="183" idx="4"/>
              <a:endCxn id="184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/>
            <p:cNvCxnSpPr>
              <a:stCxn id="190" idx="3"/>
              <a:endCxn id="154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>
              <a:stCxn id="190" idx="2"/>
              <a:endCxn id="65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>
              <a:stCxn id="183" idx="7"/>
              <a:endCxn id="67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>
              <a:endCxn id="183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Chord 194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/>
            <p:cNvCxnSpPr>
              <a:stCxn id="186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>
              <a:stCxn id="182" idx="6"/>
              <a:endCxn id="65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>
              <a:stCxn id="182" idx="5"/>
              <a:endCxn id="158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>
              <a:stCxn id="67" idx="0"/>
              <a:endCxn id="182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>
              <a:stCxn id="187" idx="5"/>
              <a:endCxn id="159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154" idx="7"/>
              <a:endCxn id="65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>
              <a:stCxn id="83" idx="7"/>
              <a:endCxn id="190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stCxn id="157" idx="7"/>
              <a:endCxn id="72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157" idx="6"/>
              <a:endCxn id="190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73" idx="0"/>
              <a:endCxn id="157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>
              <a:stCxn id="213" idx="0"/>
              <a:endCxn id="212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81" idx="0"/>
              <a:endCxn id="212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80" idx="0"/>
              <a:endCxn id="213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157" idx="1"/>
              <a:endCxn id="214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73" idx="0"/>
              <a:endCxn id="214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214" idx="7"/>
              <a:endCxn id="213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Connector 214"/>
            <p:cNvCxnSpPr>
              <a:stCxn id="78" idx="0"/>
              <a:endCxn id="212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>
              <a:endCxn id="78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9" name="Group 388"/>
          <p:cNvGrpSpPr/>
          <p:nvPr userDrawn="1"/>
        </p:nvGrpSpPr>
        <p:grpSpPr>
          <a:xfrm>
            <a:off x="-28777" y="-72822"/>
            <a:ext cx="2634356" cy="1640244"/>
            <a:chOff x="-28777" y="-72822"/>
            <a:chExt cx="2634356" cy="1640244"/>
          </a:xfrm>
        </p:grpSpPr>
        <p:cxnSp>
          <p:nvCxnSpPr>
            <p:cNvPr id="218" name="Straight Connector 217"/>
            <p:cNvCxnSpPr>
              <a:stCxn id="280" idx="7"/>
              <a:endCxn id="278" idx="2"/>
            </p:cNvCxnSpPr>
            <p:nvPr userDrawn="1"/>
          </p:nvCxnSpPr>
          <p:spPr>
            <a:xfrm rot="9888766" flipV="1">
              <a:off x="1208367" y="574276"/>
              <a:ext cx="600723" cy="5914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78" idx="4"/>
              <a:endCxn id="300" idx="1"/>
            </p:cNvCxnSpPr>
            <p:nvPr userDrawn="1"/>
          </p:nvCxnSpPr>
          <p:spPr>
            <a:xfrm rot="9888766">
              <a:off x="993831" y="798494"/>
              <a:ext cx="190127" cy="4560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83" idx="2"/>
              <a:endCxn id="298" idx="6"/>
            </p:cNvCxnSpPr>
            <p:nvPr userDrawn="1"/>
          </p:nvCxnSpPr>
          <p:spPr>
            <a:xfrm>
              <a:off x="356983" y="366234"/>
              <a:ext cx="472728" cy="197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300" idx="5"/>
              <a:endCxn id="283" idx="1"/>
            </p:cNvCxnSpPr>
            <p:nvPr userDrawn="1"/>
          </p:nvCxnSpPr>
          <p:spPr>
            <a:xfrm flipH="1" flipV="1">
              <a:off x="352822" y="398664"/>
              <a:ext cx="537699" cy="405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>
              <a:stCxn id="278" idx="5"/>
              <a:endCxn id="299" idx="1"/>
            </p:cNvCxnSpPr>
            <p:nvPr userDrawn="1"/>
          </p:nvCxnSpPr>
          <p:spPr>
            <a:xfrm rot="9888766">
              <a:off x="625773" y="865810"/>
              <a:ext cx="545961" cy="460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>
              <a:stCxn id="283" idx="0"/>
              <a:endCxn id="299" idx="4"/>
            </p:cNvCxnSpPr>
            <p:nvPr userDrawn="1"/>
          </p:nvCxnSpPr>
          <p:spPr>
            <a:xfrm>
              <a:off x="326946" y="418653"/>
              <a:ext cx="217472" cy="4872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stCxn id="300" idx="3"/>
              <a:endCxn id="298" idx="0"/>
            </p:cNvCxnSpPr>
            <p:nvPr userDrawn="1"/>
          </p:nvCxnSpPr>
          <p:spPr>
            <a:xfrm rot="9888766" flipH="1">
              <a:off x="900057" y="589344"/>
              <a:ext cx="6741" cy="2078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stCxn id="278" idx="6"/>
              <a:endCxn id="287" idx="2"/>
            </p:cNvCxnSpPr>
            <p:nvPr userDrawn="1"/>
          </p:nvCxnSpPr>
          <p:spPr>
            <a:xfrm flipH="1" flipV="1">
              <a:off x="694963" y="1213621"/>
              <a:ext cx="532965" cy="639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>
              <a:stCxn id="283" idx="7"/>
              <a:endCxn id="285" idx="3"/>
            </p:cNvCxnSpPr>
            <p:nvPr userDrawn="1"/>
          </p:nvCxnSpPr>
          <p:spPr>
            <a:xfrm flipH="1">
              <a:off x="199571" y="414492"/>
              <a:ext cx="94946" cy="7143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>
              <a:stCxn id="300" idx="6"/>
              <a:endCxn id="299" idx="2"/>
            </p:cNvCxnSpPr>
            <p:nvPr userDrawn="1"/>
          </p:nvCxnSpPr>
          <p:spPr>
            <a:xfrm rot="9888766" flipV="1">
              <a:off x="569919" y="867396"/>
              <a:ext cx="325630" cy="150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>
              <a:stCxn id="282" idx="0"/>
              <a:endCxn id="298" idx="4"/>
            </p:cNvCxnSpPr>
            <p:nvPr userDrawn="1"/>
          </p:nvCxnSpPr>
          <p:spPr>
            <a:xfrm>
              <a:off x="809265" y="86803"/>
              <a:ext cx="48947" cy="427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>
              <a:stCxn id="299" idx="6"/>
              <a:endCxn id="285" idx="2"/>
            </p:cNvCxnSpPr>
            <p:nvPr userDrawn="1"/>
          </p:nvCxnSpPr>
          <p:spPr>
            <a:xfrm rot="9888766" flipV="1">
              <a:off x="195812" y="982956"/>
              <a:ext cx="352331" cy="1265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>
              <a:stCxn id="284" idx="0"/>
              <a:endCxn id="285" idx="4"/>
            </p:cNvCxnSpPr>
            <p:nvPr userDrawn="1"/>
          </p:nvCxnSpPr>
          <p:spPr>
            <a:xfrm>
              <a:off x="19075" y="733170"/>
              <a:ext cx="149723" cy="3917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>
              <a:stCxn id="287" idx="1"/>
              <a:endCxn id="285" idx="5"/>
            </p:cNvCxnSpPr>
            <p:nvPr userDrawn="1"/>
          </p:nvCxnSpPr>
          <p:spPr>
            <a:xfrm flipH="1" flipV="1">
              <a:off x="144246" y="1143887"/>
              <a:ext cx="548085" cy="90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>
              <a:stCxn id="287" idx="7"/>
              <a:endCxn id="286" idx="3"/>
            </p:cNvCxnSpPr>
            <p:nvPr userDrawn="1"/>
          </p:nvCxnSpPr>
          <p:spPr>
            <a:xfrm flipH="1">
              <a:off x="408479" y="1244149"/>
              <a:ext cx="246968" cy="247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stCxn id="286" idx="5"/>
              <a:endCxn id="285" idx="1"/>
            </p:cNvCxnSpPr>
            <p:nvPr userDrawn="1"/>
          </p:nvCxnSpPr>
          <p:spPr>
            <a:xfrm flipH="1" flipV="1">
              <a:off x="214589" y="1184194"/>
              <a:ext cx="138565" cy="3225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>
              <a:stCxn id="286" idx="6"/>
            </p:cNvCxnSpPr>
            <p:nvPr userDrawn="1"/>
          </p:nvCxnSpPr>
          <p:spPr>
            <a:xfrm flipH="1" flipV="1">
              <a:off x="-21567" y="1483634"/>
              <a:ext cx="370772" cy="538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>
              <a:stCxn id="279" idx="0"/>
              <a:endCxn id="278" idx="3"/>
            </p:cNvCxnSpPr>
            <p:nvPr userDrawn="1"/>
          </p:nvCxnSpPr>
          <p:spPr>
            <a:xfrm rot="9888766" flipV="1">
              <a:off x="1186271" y="581266"/>
              <a:ext cx="157054" cy="6253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>
              <a:stCxn id="298" idx="2"/>
              <a:endCxn id="279" idx="6"/>
            </p:cNvCxnSpPr>
            <p:nvPr userDrawn="1"/>
          </p:nvCxnSpPr>
          <p:spPr>
            <a:xfrm rot="9888766" flipH="1" flipV="1">
              <a:off x="913060" y="503264"/>
              <a:ext cx="288080" cy="7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>
              <a:stCxn id="282" idx="1"/>
              <a:endCxn id="279" idx="5"/>
            </p:cNvCxnSpPr>
            <p:nvPr userDrawn="1"/>
          </p:nvCxnSpPr>
          <p:spPr>
            <a:xfrm>
              <a:off x="833817" y="67836"/>
              <a:ext cx="376592" cy="4413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stCxn id="281" idx="7"/>
              <a:endCxn id="279" idx="3"/>
            </p:cNvCxnSpPr>
            <p:nvPr userDrawn="1"/>
          </p:nvCxnSpPr>
          <p:spPr>
            <a:xfrm flipH="1">
              <a:off x="1268714" y="-22350"/>
              <a:ext cx="275423" cy="515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>
              <a:stCxn id="280" idx="6"/>
              <a:endCxn id="279" idx="2"/>
            </p:cNvCxnSpPr>
            <p:nvPr userDrawn="1"/>
          </p:nvCxnSpPr>
          <p:spPr>
            <a:xfrm rot="9888766">
              <a:off x="1290967" y="464377"/>
              <a:ext cx="408926" cy="718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>
              <a:stCxn id="303" idx="7"/>
              <a:endCxn id="280" idx="3"/>
            </p:cNvCxnSpPr>
            <p:nvPr userDrawn="1"/>
          </p:nvCxnSpPr>
          <p:spPr>
            <a:xfrm flipH="1">
              <a:off x="1761433" y="90002"/>
              <a:ext cx="398513" cy="345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>
              <a:stCxn id="303" idx="6"/>
              <a:endCxn id="281" idx="2"/>
            </p:cNvCxnSpPr>
            <p:nvPr userDrawn="1"/>
          </p:nvCxnSpPr>
          <p:spPr>
            <a:xfrm flipH="1" flipV="1">
              <a:off x="1583653" y="-52878"/>
              <a:ext cx="563649" cy="126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>
              <a:stCxn id="303" idx="4"/>
            </p:cNvCxnSpPr>
            <p:nvPr userDrawn="1"/>
          </p:nvCxnSpPr>
          <p:spPr>
            <a:xfrm flipH="1" flipV="1">
              <a:off x="2122026" y="-9110"/>
              <a:ext cx="44276" cy="495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>
              <a:stCxn id="281" idx="6"/>
              <a:endCxn id="282" idx="2"/>
            </p:cNvCxnSpPr>
            <p:nvPr userDrawn="1"/>
          </p:nvCxnSpPr>
          <p:spPr>
            <a:xfrm flipH="1">
              <a:off x="837766" y="-38718"/>
              <a:ext cx="693727" cy="75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>
              <a:stCxn id="282" idx="6"/>
              <a:endCxn id="283" idx="3"/>
            </p:cNvCxnSpPr>
            <p:nvPr userDrawn="1"/>
          </p:nvCxnSpPr>
          <p:spPr>
            <a:xfrm flipH="1">
              <a:off x="336994" y="58302"/>
              <a:ext cx="422531" cy="2820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>
              <a:stCxn id="284" idx="2"/>
              <a:endCxn id="283" idx="6"/>
            </p:cNvCxnSpPr>
            <p:nvPr userDrawn="1"/>
          </p:nvCxnSpPr>
          <p:spPr>
            <a:xfrm flipV="1">
              <a:off x="38075" y="388616"/>
              <a:ext cx="236453" cy="311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>
              <a:endCxn id="283" idx="5"/>
            </p:cNvCxnSpPr>
            <p:nvPr userDrawn="1"/>
          </p:nvCxnSpPr>
          <p:spPr>
            <a:xfrm>
              <a:off x="-6090" y="281927"/>
              <a:ext cx="284779" cy="742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>
              <a:endCxn id="283" idx="3"/>
            </p:cNvCxnSpPr>
            <p:nvPr userDrawn="1"/>
          </p:nvCxnSpPr>
          <p:spPr>
            <a:xfrm flipH="1">
              <a:off x="336994" y="-23344"/>
              <a:ext cx="68920" cy="3637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>
              <a:stCxn id="287" idx="4"/>
              <a:endCxn id="299" idx="0"/>
            </p:cNvCxnSpPr>
            <p:nvPr userDrawn="1"/>
          </p:nvCxnSpPr>
          <p:spPr>
            <a:xfrm flipH="1" flipV="1">
              <a:off x="558578" y="958015"/>
              <a:ext cx="103225" cy="236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>
              <a:endCxn id="285" idx="6"/>
            </p:cNvCxnSpPr>
            <p:nvPr userDrawn="1"/>
          </p:nvCxnSpPr>
          <p:spPr>
            <a:xfrm>
              <a:off x="-16940" y="1146159"/>
              <a:ext cx="157237" cy="285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>
              <a:stCxn id="285" idx="7"/>
            </p:cNvCxnSpPr>
            <p:nvPr userDrawn="1"/>
          </p:nvCxnSpPr>
          <p:spPr>
            <a:xfrm flipH="1">
              <a:off x="-28777" y="1199212"/>
              <a:ext cx="188041" cy="212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/>
            <p:cNvSpPr/>
            <p:nvPr userDrawn="1"/>
          </p:nvSpPr>
          <p:spPr>
            <a:xfrm rot="8852236">
              <a:off x="1221594" y="1215323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/>
            <p:cNvSpPr/>
            <p:nvPr userDrawn="1"/>
          </p:nvSpPr>
          <p:spPr>
            <a:xfrm rot="9888766">
              <a:off x="1204756" y="487667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/>
            <p:cNvSpPr/>
            <p:nvPr userDrawn="1"/>
          </p:nvSpPr>
          <p:spPr>
            <a:xfrm rot="9888766">
              <a:off x="1700743" y="430210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/>
            <p:cNvSpPr>
              <a:spLocks noChangeAspect="1"/>
            </p:cNvSpPr>
            <p:nvPr userDrawn="1"/>
          </p:nvSpPr>
          <p:spPr>
            <a:xfrm rot="9888766">
              <a:off x="1530549" y="-7282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/>
            <p:cNvSpPr>
              <a:spLocks noChangeAspect="1"/>
            </p:cNvSpPr>
            <p:nvPr userDrawn="1"/>
          </p:nvSpPr>
          <p:spPr>
            <a:xfrm rot="9888766">
              <a:off x="758109" y="7146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/>
            <p:cNvSpPr/>
            <p:nvPr userDrawn="1"/>
          </p:nvSpPr>
          <p:spPr>
            <a:xfrm rot="9888766">
              <a:off x="273036" y="334706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>
              <a:spLocks noChangeAspect="1"/>
            </p:cNvSpPr>
            <p:nvPr userDrawn="1"/>
          </p:nvSpPr>
          <p:spPr>
            <a:xfrm rot="9888766">
              <a:off x="-15029" y="680066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 userDrawn="1"/>
          </p:nvSpPr>
          <p:spPr>
            <a:xfrm rot="9888766">
              <a:off x="138881" y="112350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 userDrawn="1"/>
          </p:nvSpPr>
          <p:spPr>
            <a:xfrm rot="9888766">
              <a:off x="347789" y="1486349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/>
            <p:cNvSpPr>
              <a:spLocks noChangeAspect="1"/>
            </p:cNvSpPr>
            <p:nvPr userDrawn="1"/>
          </p:nvSpPr>
          <p:spPr>
            <a:xfrm rot="9888766">
              <a:off x="641859" y="1193677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/>
            <p:cNvSpPr>
              <a:spLocks noChangeAspect="1"/>
            </p:cNvSpPr>
            <p:nvPr userDrawn="1"/>
          </p:nvSpPr>
          <p:spPr>
            <a:xfrm rot="9888766">
              <a:off x="828295" y="51243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Oval 298"/>
            <p:cNvSpPr>
              <a:spLocks noChangeAspect="1"/>
            </p:cNvSpPr>
            <p:nvPr userDrawn="1"/>
          </p:nvSpPr>
          <p:spPr>
            <a:xfrm rot="9888766">
              <a:off x="524474" y="904911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Oval 299"/>
            <p:cNvSpPr>
              <a:spLocks noChangeAspect="1"/>
            </p:cNvSpPr>
            <p:nvPr userDrawn="1"/>
          </p:nvSpPr>
          <p:spPr>
            <a:xfrm rot="9888766">
              <a:off x="886945" y="79090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/>
            <p:cNvCxnSpPr>
              <a:stCxn id="300" idx="2"/>
              <a:endCxn id="279" idx="7"/>
            </p:cNvCxnSpPr>
            <p:nvPr userDrawn="1"/>
          </p:nvCxnSpPr>
          <p:spPr>
            <a:xfrm rot="9888766" flipH="1">
              <a:off x="913165" y="609190"/>
              <a:ext cx="339955" cy="159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>
              <a:stCxn id="280" idx="4"/>
              <a:endCxn id="281" idx="1"/>
            </p:cNvCxnSpPr>
            <p:nvPr userDrawn="1"/>
          </p:nvCxnSpPr>
          <p:spPr>
            <a:xfrm flipH="1" flipV="1">
              <a:off x="1581021" y="-32362"/>
              <a:ext cx="149639" cy="4639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3" name="Oval 302"/>
            <p:cNvSpPr>
              <a:spLocks noChangeAspect="1"/>
            </p:cNvSpPr>
            <p:nvPr userDrawn="1"/>
          </p:nvSpPr>
          <p:spPr>
            <a:xfrm rot="9888766">
              <a:off x="2146358" y="39530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4" name="Straight Connector 303"/>
            <p:cNvCxnSpPr>
              <a:stCxn id="303" idx="3"/>
            </p:cNvCxnSpPr>
            <p:nvPr userDrawn="1"/>
          </p:nvCxnSpPr>
          <p:spPr>
            <a:xfrm rot="9888766" flipH="1">
              <a:off x="2174347" y="-50442"/>
              <a:ext cx="62078" cy="869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>
              <a:stCxn id="303" idx="1"/>
              <a:endCxn id="313" idx="2"/>
            </p:cNvCxnSpPr>
            <p:nvPr userDrawn="1"/>
          </p:nvCxnSpPr>
          <p:spPr>
            <a:xfrm>
              <a:off x="2196830" y="79990"/>
              <a:ext cx="166170" cy="197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>
              <a:stCxn id="313" idx="3"/>
              <a:endCxn id="280" idx="2"/>
            </p:cNvCxnSpPr>
            <p:nvPr userDrawn="1"/>
          </p:nvCxnSpPr>
          <p:spPr>
            <a:xfrm flipH="1">
              <a:off x="1780400" y="299945"/>
              <a:ext cx="577138" cy="160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stCxn id="278" idx="7"/>
              <a:endCxn id="286" idx="2"/>
            </p:cNvCxnSpPr>
            <p:nvPr userDrawn="1"/>
          </p:nvCxnSpPr>
          <p:spPr>
            <a:xfrm flipH="1">
              <a:off x="427446" y="1295429"/>
              <a:ext cx="825885" cy="2208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>
              <a:stCxn id="280" idx="1"/>
              <a:endCxn id="310" idx="4"/>
            </p:cNvCxnSpPr>
            <p:nvPr/>
          </p:nvCxnSpPr>
          <p:spPr>
            <a:xfrm>
              <a:off x="1776451" y="490900"/>
              <a:ext cx="440756" cy="281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Oval 309"/>
            <p:cNvSpPr/>
            <p:nvPr/>
          </p:nvSpPr>
          <p:spPr>
            <a:xfrm rot="8852236">
              <a:off x="2203401" y="768190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1" name="Straight Connector 310"/>
            <p:cNvCxnSpPr>
              <a:stCxn id="310" idx="6"/>
              <a:endCxn id="278" idx="1"/>
            </p:cNvCxnSpPr>
            <p:nvPr/>
          </p:nvCxnSpPr>
          <p:spPr>
            <a:xfrm flipH="1">
              <a:off x="1301700" y="813990"/>
              <a:ext cx="906358" cy="450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>
              <a:stCxn id="313" idx="4"/>
              <a:endCxn id="310" idx="2"/>
            </p:cNvCxnSpPr>
            <p:nvPr/>
          </p:nvCxnSpPr>
          <p:spPr>
            <a:xfrm flipH="1">
              <a:off x="2258351" y="319468"/>
              <a:ext cx="110986" cy="462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3" name="Oval 312"/>
            <p:cNvSpPr/>
            <p:nvPr userDrawn="1"/>
          </p:nvSpPr>
          <p:spPr>
            <a:xfrm rot="2181221">
              <a:off x="2357200" y="26566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1" name="Straight Connector 330"/>
            <p:cNvCxnSpPr>
              <a:endCxn id="283" idx="4"/>
            </p:cNvCxnSpPr>
            <p:nvPr userDrawn="1"/>
          </p:nvCxnSpPr>
          <p:spPr>
            <a:xfrm>
              <a:off x="61339" y="-8698"/>
              <a:ext cx="243225" cy="344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Oval 345"/>
            <p:cNvSpPr/>
            <p:nvPr userDrawn="1"/>
          </p:nvSpPr>
          <p:spPr>
            <a:xfrm rot="8852236">
              <a:off x="2545972" y="-969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8" name="Straight Connector 347"/>
            <p:cNvCxnSpPr>
              <a:stCxn id="346" idx="7"/>
              <a:endCxn id="313" idx="0"/>
            </p:cNvCxnSpPr>
            <p:nvPr userDrawn="1"/>
          </p:nvCxnSpPr>
          <p:spPr>
            <a:xfrm flipH="1">
              <a:off x="2404670" y="57928"/>
              <a:ext cx="164636" cy="2135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>
              <a:stCxn id="346" idx="5"/>
              <a:endCxn id="303" idx="1"/>
            </p:cNvCxnSpPr>
            <p:nvPr userDrawn="1"/>
          </p:nvCxnSpPr>
          <p:spPr>
            <a:xfrm flipH="1">
              <a:off x="2196830" y="22365"/>
              <a:ext cx="349852" cy="576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2" name="Group 451"/>
          <p:cNvGrpSpPr/>
          <p:nvPr userDrawn="1"/>
        </p:nvGrpSpPr>
        <p:grpSpPr>
          <a:xfrm flipH="1">
            <a:off x="9573659" y="-68234"/>
            <a:ext cx="2634356" cy="1640244"/>
            <a:chOff x="123623" y="79578"/>
            <a:chExt cx="2634356" cy="1640244"/>
          </a:xfrm>
        </p:grpSpPr>
        <p:cxnSp>
          <p:nvCxnSpPr>
            <p:cNvPr id="390" name="Straight Connector 389"/>
            <p:cNvCxnSpPr>
              <a:stCxn id="425" idx="7"/>
              <a:endCxn id="423" idx="2"/>
            </p:cNvCxnSpPr>
            <p:nvPr userDrawn="1"/>
          </p:nvCxnSpPr>
          <p:spPr>
            <a:xfrm rot="9888766" flipV="1">
              <a:off x="1360767" y="726676"/>
              <a:ext cx="600723" cy="5914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>
              <a:stCxn id="423" idx="4"/>
              <a:endCxn id="435" idx="1"/>
            </p:cNvCxnSpPr>
            <p:nvPr userDrawn="1"/>
          </p:nvCxnSpPr>
          <p:spPr>
            <a:xfrm rot="9888766">
              <a:off x="1146231" y="950894"/>
              <a:ext cx="190127" cy="4560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stCxn id="428" idx="2"/>
              <a:endCxn id="433" idx="6"/>
            </p:cNvCxnSpPr>
            <p:nvPr userDrawn="1"/>
          </p:nvCxnSpPr>
          <p:spPr>
            <a:xfrm>
              <a:off x="509383" y="518634"/>
              <a:ext cx="472728" cy="197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stCxn id="435" idx="5"/>
              <a:endCxn id="428" idx="1"/>
            </p:cNvCxnSpPr>
            <p:nvPr userDrawn="1"/>
          </p:nvCxnSpPr>
          <p:spPr>
            <a:xfrm flipH="1" flipV="1">
              <a:off x="505222" y="551064"/>
              <a:ext cx="537699" cy="405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>
              <a:stCxn id="423" idx="5"/>
              <a:endCxn id="434" idx="1"/>
            </p:cNvCxnSpPr>
            <p:nvPr userDrawn="1"/>
          </p:nvCxnSpPr>
          <p:spPr>
            <a:xfrm rot="9888766">
              <a:off x="778173" y="1018210"/>
              <a:ext cx="545961" cy="460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/>
            <p:cNvCxnSpPr>
              <a:stCxn id="428" idx="0"/>
              <a:endCxn id="434" idx="4"/>
            </p:cNvCxnSpPr>
            <p:nvPr userDrawn="1"/>
          </p:nvCxnSpPr>
          <p:spPr>
            <a:xfrm>
              <a:off x="479346" y="571053"/>
              <a:ext cx="217472" cy="4872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/>
            <p:cNvCxnSpPr>
              <a:stCxn id="435" idx="3"/>
              <a:endCxn id="433" idx="0"/>
            </p:cNvCxnSpPr>
            <p:nvPr userDrawn="1"/>
          </p:nvCxnSpPr>
          <p:spPr>
            <a:xfrm rot="9888766" flipH="1">
              <a:off x="1052457" y="741744"/>
              <a:ext cx="6741" cy="2078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/>
            <p:cNvCxnSpPr>
              <a:stCxn id="423" idx="6"/>
              <a:endCxn id="432" idx="2"/>
            </p:cNvCxnSpPr>
            <p:nvPr userDrawn="1"/>
          </p:nvCxnSpPr>
          <p:spPr>
            <a:xfrm flipH="1" flipV="1">
              <a:off x="847363" y="1366021"/>
              <a:ext cx="532965" cy="639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/>
            <p:cNvCxnSpPr>
              <a:stCxn id="428" idx="7"/>
              <a:endCxn id="430" idx="3"/>
            </p:cNvCxnSpPr>
            <p:nvPr userDrawn="1"/>
          </p:nvCxnSpPr>
          <p:spPr>
            <a:xfrm flipH="1">
              <a:off x="351971" y="566892"/>
              <a:ext cx="94946" cy="7143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>
              <a:stCxn id="435" idx="6"/>
              <a:endCxn id="434" idx="2"/>
            </p:cNvCxnSpPr>
            <p:nvPr userDrawn="1"/>
          </p:nvCxnSpPr>
          <p:spPr>
            <a:xfrm rot="9888766" flipV="1">
              <a:off x="722319" y="1019796"/>
              <a:ext cx="325630" cy="150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/>
            <p:cNvCxnSpPr>
              <a:stCxn id="427" idx="0"/>
              <a:endCxn id="433" idx="4"/>
            </p:cNvCxnSpPr>
            <p:nvPr userDrawn="1"/>
          </p:nvCxnSpPr>
          <p:spPr>
            <a:xfrm>
              <a:off x="961665" y="239203"/>
              <a:ext cx="48947" cy="427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/>
            <p:cNvCxnSpPr>
              <a:stCxn id="434" idx="6"/>
              <a:endCxn id="430" idx="2"/>
            </p:cNvCxnSpPr>
            <p:nvPr userDrawn="1"/>
          </p:nvCxnSpPr>
          <p:spPr>
            <a:xfrm rot="9888766" flipV="1">
              <a:off x="348212" y="1135356"/>
              <a:ext cx="352331" cy="1265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>
              <a:stCxn id="429" idx="0"/>
              <a:endCxn id="430" idx="4"/>
            </p:cNvCxnSpPr>
            <p:nvPr userDrawn="1"/>
          </p:nvCxnSpPr>
          <p:spPr>
            <a:xfrm>
              <a:off x="171475" y="885570"/>
              <a:ext cx="149723" cy="3917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>
              <a:stCxn id="432" idx="1"/>
              <a:endCxn id="430" idx="5"/>
            </p:cNvCxnSpPr>
            <p:nvPr userDrawn="1"/>
          </p:nvCxnSpPr>
          <p:spPr>
            <a:xfrm flipH="1" flipV="1">
              <a:off x="296646" y="1296287"/>
              <a:ext cx="548085" cy="90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/>
            <p:cNvCxnSpPr>
              <a:stCxn id="432" idx="7"/>
              <a:endCxn id="431" idx="3"/>
            </p:cNvCxnSpPr>
            <p:nvPr userDrawn="1"/>
          </p:nvCxnSpPr>
          <p:spPr>
            <a:xfrm flipH="1">
              <a:off x="560879" y="1396549"/>
              <a:ext cx="246968" cy="247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>
              <a:stCxn id="431" idx="5"/>
              <a:endCxn id="430" idx="1"/>
            </p:cNvCxnSpPr>
            <p:nvPr userDrawn="1"/>
          </p:nvCxnSpPr>
          <p:spPr>
            <a:xfrm flipH="1" flipV="1">
              <a:off x="366989" y="1336594"/>
              <a:ext cx="138565" cy="3225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>
              <a:stCxn id="431" idx="6"/>
            </p:cNvCxnSpPr>
            <p:nvPr userDrawn="1"/>
          </p:nvCxnSpPr>
          <p:spPr>
            <a:xfrm flipH="1" flipV="1">
              <a:off x="130833" y="1636034"/>
              <a:ext cx="370772" cy="538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>
              <a:stCxn id="424" idx="0"/>
              <a:endCxn id="423" idx="3"/>
            </p:cNvCxnSpPr>
            <p:nvPr userDrawn="1"/>
          </p:nvCxnSpPr>
          <p:spPr>
            <a:xfrm rot="9888766" flipV="1">
              <a:off x="1338671" y="733666"/>
              <a:ext cx="157054" cy="6253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/>
            <p:cNvCxnSpPr>
              <a:stCxn id="433" idx="2"/>
              <a:endCxn id="424" idx="6"/>
            </p:cNvCxnSpPr>
            <p:nvPr userDrawn="1"/>
          </p:nvCxnSpPr>
          <p:spPr>
            <a:xfrm rot="9888766" flipH="1" flipV="1">
              <a:off x="1065460" y="655664"/>
              <a:ext cx="288080" cy="7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/>
            <p:cNvCxnSpPr>
              <a:stCxn id="427" idx="1"/>
              <a:endCxn id="424" idx="5"/>
            </p:cNvCxnSpPr>
            <p:nvPr userDrawn="1"/>
          </p:nvCxnSpPr>
          <p:spPr>
            <a:xfrm>
              <a:off x="986217" y="220236"/>
              <a:ext cx="376592" cy="4413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/>
            <p:cNvCxnSpPr>
              <a:stCxn id="426" idx="7"/>
              <a:endCxn id="424" idx="3"/>
            </p:cNvCxnSpPr>
            <p:nvPr userDrawn="1"/>
          </p:nvCxnSpPr>
          <p:spPr>
            <a:xfrm flipH="1">
              <a:off x="1421114" y="130050"/>
              <a:ext cx="275423" cy="515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>
              <a:stCxn id="425" idx="6"/>
              <a:endCxn id="424" idx="2"/>
            </p:cNvCxnSpPr>
            <p:nvPr userDrawn="1"/>
          </p:nvCxnSpPr>
          <p:spPr>
            <a:xfrm rot="9888766">
              <a:off x="1443367" y="616777"/>
              <a:ext cx="408926" cy="718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>
              <a:stCxn id="438" idx="7"/>
              <a:endCxn id="425" idx="3"/>
            </p:cNvCxnSpPr>
            <p:nvPr userDrawn="1"/>
          </p:nvCxnSpPr>
          <p:spPr>
            <a:xfrm flipH="1">
              <a:off x="1913833" y="242402"/>
              <a:ext cx="398513" cy="345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/>
            <p:cNvCxnSpPr>
              <a:stCxn id="438" idx="6"/>
              <a:endCxn id="426" idx="2"/>
            </p:cNvCxnSpPr>
            <p:nvPr userDrawn="1"/>
          </p:nvCxnSpPr>
          <p:spPr>
            <a:xfrm flipH="1" flipV="1">
              <a:off x="1736053" y="99522"/>
              <a:ext cx="563649" cy="126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/>
            <p:cNvCxnSpPr>
              <a:stCxn id="438" idx="4"/>
            </p:cNvCxnSpPr>
            <p:nvPr userDrawn="1"/>
          </p:nvCxnSpPr>
          <p:spPr>
            <a:xfrm flipH="1" flipV="1">
              <a:off x="2274426" y="143290"/>
              <a:ext cx="44276" cy="495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/>
            <p:cNvCxnSpPr>
              <a:stCxn id="426" idx="6"/>
              <a:endCxn id="427" idx="2"/>
            </p:cNvCxnSpPr>
            <p:nvPr userDrawn="1"/>
          </p:nvCxnSpPr>
          <p:spPr>
            <a:xfrm flipH="1">
              <a:off x="990166" y="113682"/>
              <a:ext cx="693727" cy="75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>
              <a:stCxn id="427" idx="6"/>
              <a:endCxn id="428" idx="3"/>
            </p:cNvCxnSpPr>
            <p:nvPr userDrawn="1"/>
          </p:nvCxnSpPr>
          <p:spPr>
            <a:xfrm flipH="1">
              <a:off x="489394" y="210702"/>
              <a:ext cx="422531" cy="2820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>
              <a:stCxn id="429" idx="2"/>
              <a:endCxn id="428" idx="6"/>
            </p:cNvCxnSpPr>
            <p:nvPr userDrawn="1"/>
          </p:nvCxnSpPr>
          <p:spPr>
            <a:xfrm flipV="1">
              <a:off x="190475" y="541016"/>
              <a:ext cx="236453" cy="311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/>
            <p:cNvCxnSpPr>
              <a:endCxn id="428" idx="5"/>
            </p:cNvCxnSpPr>
            <p:nvPr userDrawn="1"/>
          </p:nvCxnSpPr>
          <p:spPr>
            <a:xfrm>
              <a:off x="146310" y="434327"/>
              <a:ext cx="284779" cy="742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/>
            <p:cNvCxnSpPr>
              <a:endCxn id="428" idx="3"/>
            </p:cNvCxnSpPr>
            <p:nvPr userDrawn="1"/>
          </p:nvCxnSpPr>
          <p:spPr>
            <a:xfrm flipH="1">
              <a:off x="489394" y="129056"/>
              <a:ext cx="68920" cy="3637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>
              <a:stCxn id="432" idx="4"/>
              <a:endCxn id="434" idx="0"/>
            </p:cNvCxnSpPr>
            <p:nvPr userDrawn="1"/>
          </p:nvCxnSpPr>
          <p:spPr>
            <a:xfrm flipH="1" flipV="1">
              <a:off x="710978" y="1110415"/>
              <a:ext cx="103225" cy="236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/>
            <p:cNvCxnSpPr>
              <a:endCxn id="430" idx="6"/>
            </p:cNvCxnSpPr>
            <p:nvPr userDrawn="1"/>
          </p:nvCxnSpPr>
          <p:spPr>
            <a:xfrm>
              <a:off x="135460" y="1298559"/>
              <a:ext cx="157237" cy="285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/>
            <p:cNvCxnSpPr>
              <a:stCxn id="430" idx="7"/>
            </p:cNvCxnSpPr>
            <p:nvPr userDrawn="1"/>
          </p:nvCxnSpPr>
          <p:spPr>
            <a:xfrm flipH="1">
              <a:off x="123623" y="1351612"/>
              <a:ext cx="188041" cy="212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3" name="Oval 422"/>
            <p:cNvSpPr/>
            <p:nvPr userDrawn="1"/>
          </p:nvSpPr>
          <p:spPr>
            <a:xfrm rot="8852236">
              <a:off x="1373994" y="1367723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/>
            <p:cNvSpPr/>
            <p:nvPr userDrawn="1"/>
          </p:nvSpPr>
          <p:spPr>
            <a:xfrm rot="9888766">
              <a:off x="1357156" y="640067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/>
            <p:cNvSpPr/>
            <p:nvPr userDrawn="1"/>
          </p:nvSpPr>
          <p:spPr>
            <a:xfrm rot="9888766">
              <a:off x="1853143" y="582610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/>
            <p:cNvSpPr>
              <a:spLocks noChangeAspect="1"/>
            </p:cNvSpPr>
            <p:nvPr userDrawn="1"/>
          </p:nvSpPr>
          <p:spPr>
            <a:xfrm rot="9888766">
              <a:off x="1682949" y="79578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/>
            <p:cNvSpPr>
              <a:spLocks noChangeAspect="1"/>
            </p:cNvSpPr>
            <p:nvPr userDrawn="1"/>
          </p:nvSpPr>
          <p:spPr>
            <a:xfrm rot="9888766">
              <a:off x="910509" y="159546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/>
            <p:cNvSpPr/>
            <p:nvPr userDrawn="1"/>
          </p:nvSpPr>
          <p:spPr>
            <a:xfrm rot="9888766">
              <a:off x="425436" y="487106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/>
            <p:cNvSpPr>
              <a:spLocks noChangeAspect="1"/>
            </p:cNvSpPr>
            <p:nvPr userDrawn="1"/>
          </p:nvSpPr>
          <p:spPr>
            <a:xfrm rot="9888766">
              <a:off x="137371" y="832466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/>
            <p:cNvSpPr/>
            <p:nvPr userDrawn="1"/>
          </p:nvSpPr>
          <p:spPr>
            <a:xfrm rot="9888766">
              <a:off x="291281" y="127590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/>
            <p:cNvSpPr/>
            <p:nvPr userDrawn="1"/>
          </p:nvSpPr>
          <p:spPr>
            <a:xfrm rot="9888766">
              <a:off x="500189" y="1638749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/>
            <p:cNvSpPr>
              <a:spLocks noChangeAspect="1"/>
            </p:cNvSpPr>
            <p:nvPr userDrawn="1"/>
          </p:nvSpPr>
          <p:spPr>
            <a:xfrm rot="9888766">
              <a:off x="794259" y="1346077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/>
            <p:cNvSpPr>
              <a:spLocks noChangeAspect="1"/>
            </p:cNvSpPr>
            <p:nvPr userDrawn="1"/>
          </p:nvSpPr>
          <p:spPr>
            <a:xfrm rot="9888766">
              <a:off x="980695" y="66483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/>
            <p:cNvSpPr>
              <a:spLocks noChangeAspect="1"/>
            </p:cNvSpPr>
            <p:nvPr userDrawn="1"/>
          </p:nvSpPr>
          <p:spPr>
            <a:xfrm rot="9888766">
              <a:off x="676874" y="1057311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/>
            <p:cNvSpPr>
              <a:spLocks noChangeAspect="1"/>
            </p:cNvSpPr>
            <p:nvPr userDrawn="1"/>
          </p:nvSpPr>
          <p:spPr>
            <a:xfrm rot="9888766">
              <a:off x="1039345" y="94330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6" name="Straight Connector 435"/>
            <p:cNvCxnSpPr>
              <a:stCxn id="435" idx="2"/>
              <a:endCxn id="424" idx="7"/>
            </p:cNvCxnSpPr>
            <p:nvPr userDrawn="1"/>
          </p:nvCxnSpPr>
          <p:spPr>
            <a:xfrm rot="9888766" flipH="1">
              <a:off x="1065565" y="761590"/>
              <a:ext cx="339955" cy="159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/>
            <p:cNvCxnSpPr>
              <a:stCxn id="425" idx="4"/>
              <a:endCxn id="426" idx="1"/>
            </p:cNvCxnSpPr>
            <p:nvPr userDrawn="1"/>
          </p:nvCxnSpPr>
          <p:spPr>
            <a:xfrm flipH="1" flipV="1">
              <a:off x="1733421" y="120038"/>
              <a:ext cx="149639" cy="4639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8" name="Oval 437"/>
            <p:cNvSpPr>
              <a:spLocks noChangeAspect="1"/>
            </p:cNvSpPr>
            <p:nvPr userDrawn="1"/>
          </p:nvSpPr>
          <p:spPr>
            <a:xfrm rot="9888766">
              <a:off x="2298758" y="191930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9" name="Straight Connector 438"/>
            <p:cNvCxnSpPr>
              <a:stCxn id="438" idx="3"/>
            </p:cNvCxnSpPr>
            <p:nvPr userDrawn="1"/>
          </p:nvCxnSpPr>
          <p:spPr>
            <a:xfrm rot="9888766" flipH="1">
              <a:off x="2326747" y="101958"/>
              <a:ext cx="62078" cy="869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>
              <a:stCxn id="438" idx="1"/>
              <a:endCxn id="447" idx="2"/>
            </p:cNvCxnSpPr>
            <p:nvPr userDrawn="1"/>
          </p:nvCxnSpPr>
          <p:spPr>
            <a:xfrm>
              <a:off x="2349230" y="232390"/>
              <a:ext cx="166170" cy="197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/>
            <p:cNvCxnSpPr>
              <a:stCxn id="447" idx="3"/>
              <a:endCxn id="425" idx="2"/>
            </p:cNvCxnSpPr>
            <p:nvPr userDrawn="1"/>
          </p:nvCxnSpPr>
          <p:spPr>
            <a:xfrm flipH="1">
              <a:off x="1932800" y="452345"/>
              <a:ext cx="577138" cy="160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Connector 441"/>
            <p:cNvCxnSpPr>
              <a:stCxn id="423" idx="7"/>
              <a:endCxn id="431" idx="2"/>
            </p:cNvCxnSpPr>
            <p:nvPr userDrawn="1"/>
          </p:nvCxnSpPr>
          <p:spPr>
            <a:xfrm flipH="1">
              <a:off x="579846" y="1447829"/>
              <a:ext cx="825885" cy="2208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Connector 442"/>
            <p:cNvCxnSpPr>
              <a:stCxn id="425" idx="1"/>
              <a:endCxn id="444" idx="4"/>
            </p:cNvCxnSpPr>
            <p:nvPr userDrawn="1"/>
          </p:nvCxnSpPr>
          <p:spPr>
            <a:xfrm>
              <a:off x="1928851" y="643300"/>
              <a:ext cx="440756" cy="281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4" name="Oval 443"/>
            <p:cNvSpPr/>
            <p:nvPr userDrawn="1"/>
          </p:nvSpPr>
          <p:spPr>
            <a:xfrm rot="8852236">
              <a:off x="2355801" y="920590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5" name="Straight Connector 444"/>
            <p:cNvCxnSpPr>
              <a:stCxn id="444" idx="6"/>
              <a:endCxn id="423" idx="1"/>
            </p:cNvCxnSpPr>
            <p:nvPr userDrawn="1"/>
          </p:nvCxnSpPr>
          <p:spPr>
            <a:xfrm flipH="1">
              <a:off x="1454100" y="966390"/>
              <a:ext cx="906358" cy="450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>
              <a:stCxn id="447" idx="4"/>
              <a:endCxn id="444" idx="2"/>
            </p:cNvCxnSpPr>
            <p:nvPr userDrawn="1"/>
          </p:nvCxnSpPr>
          <p:spPr>
            <a:xfrm flipH="1">
              <a:off x="2410751" y="471868"/>
              <a:ext cx="110986" cy="462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7" name="Oval 446"/>
            <p:cNvSpPr/>
            <p:nvPr userDrawn="1"/>
          </p:nvSpPr>
          <p:spPr>
            <a:xfrm rot="2181221">
              <a:off x="2509600" y="41806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8" name="Straight Connector 447"/>
            <p:cNvCxnSpPr>
              <a:endCxn id="428" idx="4"/>
            </p:cNvCxnSpPr>
            <p:nvPr userDrawn="1"/>
          </p:nvCxnSpPr>
          <p:spPr>
            <a:xfrm>
              <a:off x="213739" y="143702"/>
              <a:ext cx="243225" cy="344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9" name="Oval 448"/>
            <p:cNvSpPr/>
            <p:nvPr userDrawn="1"/>
          </p:nvSpPr>
          <p:spPr>
            <a:xfrm rot="8852236">
              <a:off x="2698372" y="15143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0" name="Straight Connector 449"/>
            <p:cNvCxnSpPr>
              <a:stCxn id="449" idx="7"/>
              <a:endCxn id="447" idx="0"/>
            </p:cNvCxnSpPr>
            <p:nvPr userDrawn="1"/>
          </p:nvCxnSpPr>
          <p:spPr>
            <a:xfrm flipH="1">
              <a:off x="2557070" y="210328"/>
              <a:ext cx="164636" cy="2135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/>
            <p:cNvCxnSpPr>
              <a:stCxn id="449" idx="5"/>
              <a:endCxn id="438" idx="1"/>
            </p:cNvCxnSpPr>
            <p:nvPr userDrawn="1"/>
          </p:nvCxnSpPr>
          <p:spPr>
            <a:xfrm flipH="1">
              <a:off x="2349230" y="174765"/>
              <a:ext cx="349852" cy="576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3" name="Straight Connector 2"/>
            <p:cNvCxnSpPr>
              <a:stCxn id="66" idx="7"/>
              <a:endCxn id="64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>
              <a:stCxn id="64" idx="4"/>
              <a:endCxn id="83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>
              <a:stCxn id="69" idx="2"/>
              <a:endCxn id="81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>
              <a:stCxn id="83" idx="5"/>
              <a:endCxn id="69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64" idx="5"/>
              <a:endCxn id="82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69" idx="0"/>
              <a:endCxn id="82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83" idx="3"/>
              <a:endCxn id="81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189" idx="7"/>
              <a:endCxn id="71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69" idx="7"/>
              <a:endCxn id="71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68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83" idx="6"/>
              <a:endCxn id="82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68" idx="0"/>
              <a:endCxn id="81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82" idx="6"/>
              <a:endCxn id="71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70" idx="0"/>
              <a:endCxn id="71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3" idx="1"/>
              <a:endCxn id="71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3" idx="0"/>
              <a:endCxn id="72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2" idx="2"/>
              <a:endCxn id="71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72" idx="7"/>
              <a:endCxn id="212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2" idx="6"/>
              <a:endCxn id="79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79" idx="7"/>
              <a:endCxn id="80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65" idx="0"/>
              <a:endCxn id="64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81" idx="2"/>
              <a:endCxn id="65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68" idx="1"/>
              <a:endCxn id="65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67" idx="7"/>
              <a:endCxn id="65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66" idx="6"/>
              <a:endCxn id="65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86" idx="7"/>
              <a:endCxn id="66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86" idx="6"/>
              <a:endCxn id="67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86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67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67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68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67" idx="6"/>
              <a:endCxn id="68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68" idx="6"/>
              <a:endCxn id="69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70" idx="2"/>
              <a:endCxn id="69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91" idx="0"/>
              <a:endCxn id="69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69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91" idx="2"/>
              <a:endCxn id="70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73" idx="2"/>
              <a:endCxn id="70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73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74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74" idx="2"/>
              <a:endCxn id="73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79" idx="4"/>
              <a:endCxn id="74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78" idx="3"/>
              <a:endCxn id="74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78" idx="2"/>
              <a:endCxn id="79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78" idx="1"/>
              <a:endCxn id="80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76" idx="1"/>
              <a:endCxn id="80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76" idx="0"/>
              <a:endCxn id="77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148" idx="7"/>
              <a:endCxn id="213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endCxn id="75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148" idx="0"/>
              <a:endCxn id="212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160" idx="0"/>
              <a:endCxn id="211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160" idx="1"/>
              <a:endCxn id="77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77" idx="2"/>
              <a:endCxn id="80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76" idx="2"/>
              <a:endCxn id="78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75" idx="1"/>
              <a:endCxn id="78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75" idx="3"/>
              <a:endCxn id="92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8" idx="4"/>
              <a:endCxn id="92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74" idx="5"/>
              <a:endCxn id="92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75" idx="7"/>
              <a:endCxn id="76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73" idx="7"/>
              <a:endCxn id="79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endCxn id="75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/>
            <p:cNvCxnSpPr>
              <a:stCxn id="83" idx="2"/>
              <a:endCxn id="65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66" idx="4"/>
              <a:endCxn id="67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/>
            <p:cNvCxnSpPr>
              <a:stCxn id="86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86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86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endCxn id="66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hord 90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hord 91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/>
            <p:cNvCxnSpPr>
              <a:stCxn id="91" idx="1"/>
              <a:endCxn id="73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endCxn id="145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endCxn id="160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145" idx="0"/>
              <a:endCxn id="160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211" idx="2"/>
              <a:endCxn id="147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145" idx="7"/>
              <a:endCxn id="147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endCxn id="160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160" idx="6"/>
              <a:endCxn id="147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146" idx="0"/>
              <a:endCxn id="147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149" idx="1"/>
              <a:endCxn id="147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149" idx="0"/>
              <a:endCxn id="148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148" idx="2"/>
              <a:endCxn id="147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148" idx="7"/>
              <a:endCxn id="156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148" idx="6"/>
              <a:endCxn id="155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55" idx="7"/>
              <a:endCxn id="156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212" idx="1"/>
              <a:endCxn id="147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endCxn id="145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146" idx="2"/>
              <a:endCxn id="145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61" idx="0"/>
              <a:endCxn id="145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endCxn id="145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161" idx="2"/>
              <a:endCxn id="146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49" idx="2"/>
              <a:endCxn id="146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49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50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50" idx="2"/>
              <a:endCxn id="149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55" idx="4"/>
              <a:endCxn id="150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54" idx="3"/>
              <a:endCxn id="150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54" idx="2"/>
              <a:endCxn id="155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54" idx="1"/>
              <a:endCxn id="156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52" idx="1"/>
              <a:endCxn id="156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52" idx="0"/>
              <a:endCxn id="153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58" idx="0"/>
              <a:endCxn id="157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86" idx="7"/>
              <a:endCxn id="157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endCxn id="158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85" idx="5"/>
              <a:endCxn id="159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endCxn id="159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59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59" idx="3"/>
              <a:endCxn id="151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59" idx="1"/>
              <a:endCxn id="152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58" idx="2"/>
              <a:endCxn id="152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57" idx="3"/>
              <a:endCxn id="152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57" idx="2"/>
              <a:endCxn id="153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53" idx="1"/>
              <a:endCxn id="156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52" idx="2"/>
              <a:endCxn id="154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51" idx="1"/>
              <a:endCxn id="154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51" idx="3"/>
              <a:endCxn id="162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54" idx="4"/>
              <a:endCxn id="162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50" idx="5"/>
              <a:endCxn id="162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51" idx="7"/>
              <a:endCxn id="152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49" idx="7"/>
              <a:endCxn id="155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endCxn id="151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59" idx="7"/>
              <a:endCxn id="158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hord 160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/>
            <p:cNvCxnSpPr>
              <a:stCxn id="161" idx="1"/>
              <a:endCxn id="149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183" idx="6"/>
              <a:endCxn id="157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80" idx="4"/>
              <a:endCxn id="186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86" idx="4"/>
              <a:endCxn id="185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84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84" idx="0"/>
              <a:endCxn id="185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94" idx="1"/>
              <a:endCxn id="180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85" idx="2"/>
              <a:endCxn id="194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84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57" idx="1"/>
              <a:endCxn id="64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82" idx="6"/>
              <a:endCxn id="181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0" idx="7"/>
              <a:endCxn id="182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80" idx="5"/>
              <a:endCxn id="183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81" idx="3"/>
              <a:endCxn id="183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83" idx="4"/>
              <a:endCxn id="186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159" idx="2"/>
              <a:endCxn id="184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endCxn id="184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/>
            <p:cNvCxnSpPr>
              <a:stCxn id="186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>
              <a:stCxn id="182" idx="4"/>
              <a:endCxn id="183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/>
            <p:cNvCxnSpPr>
              <a:stCxn id="189" idx="3"/>
              <a:endCxn id="153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>
              <a:stCxn id="189" idx="2"/>
              <a:endCxn id="64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>
              <a:stCxn id="182" idx="7"/>
              <a:endCxn id="66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>
              <a:endCxn id="182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Chord 193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/>
            <p:cNvCxnSpPr>
              <a:stCxn id="185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>
              <a:stCxn id="181" idx="6"/>
              <a:endCxn id="64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>
              <a:stCxn id="181" idx="5"/>
              <a:endCxn id="157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>
              <a:stCxn id="66" idx="0"/>
              <a:endCxn id="181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>
              <a:stCxn id="186" idx="5"/>
              <a:endCxn id="158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>
              <a:stCxn id="153" idx="7"/>
              <a:endCxn id="64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82" idx="7"/>
              <a:endCxn id="189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>
              <a:stCxn id="156" idx="7"/>
              <a:endCxn id="71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stCxn id="156" idx="6"/>
              <a:endCxn id="189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72" idx="0"/>
              <a:endCxn id="156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212" idx="0"/>
              <a:endCxn id="211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>
              <a:stCxn id="80" idx="0"/>
              <a:endCxn id="211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79" idx="0"/>
              <a:endCxn id="212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156" idx="1"/>
              <a:endCxn id="213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72" idx="0"/>
              <a:endCxn id="213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213" idx="7"/>
              <a:endCxn id="212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4" name="Straight Connector 213"/>
            <p:cNvCxnSpPr>
              <a:stCxn id="77" idx="0"/>
              <a:endCxn id="211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>
              <a:endCxn id="77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roup 216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218" name="Straight Connector 217"/>
            <p:cNvCxnSpPr>
              <a:stCxn id="281" idx="7"/>
              <a:endCxn id="279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79" idx="4"/>
              <a:endCxn id="29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84" idx="2"/>
              <a:endCxn id="29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298" idx="5"/>
              <a:endCxn id="284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>
              <a:stCxn id="279" idx="5"/>
              <a:endCxn id="29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>
              <a:stCxn id="284" idx="0"/>
              <a:endCxn id="29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stCxn id="298" idx="3"/>
              <a:endCxn id="29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stCxn id="404" idx="7"/>
              <a:endCxn id="286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>
              <a:stCxn id="284" idx="7"/>
              <a:endCxn id="286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>
              <a:stCxn id="283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>
              <a:stCxn id="298" idx="6"/>
              <a:endCxn id="29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>
              <a:stCxn id="283" idx="0"/>
              <a:endCxn id="29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>
              <a:stCxn id="297" idx="6"/>
              <a:endCxn id="286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>
              <a:stCxn id="285" idx="0"/>
              <a:endCxn id="286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>
              <a:stCxn id="288" idx="1"/>
              <a:endCxn id="286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stCxn id="288" idx="0"/>
              <a:endCxn id="287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>
              <a:stCxn id="287" idx="2"/>
              <a:endCxn id="286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>
              <a:stCxn id="287" idx="7"/>
              <a:endCxn id="42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>
              <a:stCxn id="287" idx="6"/>
              <a:endCxn id="294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>
              <a:stCxn id="294" idx="7"/>
              <a:endCxn id="295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>
              <a:stCxn id="280" idx="0"/>
              <a:endCxn id="279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>
              <a:stCxn id="296" idx="2"/>
              <a:endCxn id="280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stCxn id="283" idx="1"/>
              <a:endCxn id="280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>
              <a:stCxn id="282" idx="7"/>
              <a:endCxn id="280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>
              <a:stCxn id="281" idx="6"/>
              <a:endCxn id="280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>
              <a:stCxn id="301" idx="7"/>
              <a:endCxn id="281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>
              <a:stCxn id="301" idx="6"/>
              <a:endCxn id="282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>
              <a:stCxn id="30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>
              <a:stCxn id="282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>
              <a:stCxn id="282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>
              <a:stCxn id="283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>
              <a:stCxn id="282" idx="6"/>
              <a:endCxn id="283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>
              <a:stCxn id="283" idx="6"/>
              <a:endCxn id="284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>
              <a:stCxn id="285" idx="2"/>
              <a:endCxn id="284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>
              <a:stCxn id="306" idx="0"/>
              <a:endCxn id="284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>
              <a:endCxn id="284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>
              <a:stCxn id="306" idx="2"/>
              <a:endCxn id="285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>
              <a:stCxn id="288" idx="2"/>
              <a:endCxn id="285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>
              <a:stCxn id="288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>
              <a:stCxn id="289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>
              <a:stCxn id="289" idx="2"/>
              <a:endCxn id="288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>
              <a:stCxn id="294" idx="4"/>
              <a:endCxn id="289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>
              <a:stCxn id="293" idx="3"/>
              <a:endCxn id="289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>
              <a:stCxn id="293" idx="2"/>
              <a:endCxn id="294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>
              <a:stCxn id="293" idx="1"/>
              <a:endCxn id="295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>
              <a:stCxn id="291" idx="1"/>
              <a:endCxn id="295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>
              <a:stCxn id="291" idx="0"/>
              <a:endCxn id="292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>
              <a:stCxn id="363" idx="7"/>
              <a:endCxn id="42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>
              <a:endCxn id="290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>
              <a:stCxn id="363" idx="0"/>
              <a:endCxn id="42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>
              <a:stCxn id="375" idx="0"/>
              <a:endCxn id="42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>
              <a:stCxn id="375" idx="1"/>
              <a:endCxn id="292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>
              <a:stCxn id="292" idx="2"/>
              <a:endCxn id="295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>
              <a:stCxn id="291" idx="2"/>
              <a:endCxn id="293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>
              <a:stCxn id="290" idx="1"/>
              <a:endCxn id="293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>
              <a:stCxn id="290" idx="3"/>
              <a:endCxn id="30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>
              <a:stCxn id="293" idx="4"/>
              <a:endCxn id="30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>
              <a:stCxn id="289" idx="5"/>
              <a:endCxn id="30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>
              <a:stCxn id="290" idx="7"/>
              <a:endCxn id="291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>
              <a:stCxn id="288" idx="7"/>
              <a:endCxn id="294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>
              <a:endCxn id="290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Oval 278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9" name="Straight Connector 298"/>
            <p:cNvCxnSpPr>
              <a:stCxn id="298" idx="2"/>
              <a:endCxn id="280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>
              <a:stCxn id="281" idx="4"/>
              <a:endCxn id="282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Oval 300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2" name="Straight Connector 301"/>
            <p:cNvCxnSpPr>
              <a:stCxn id="30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>
              <a:stCxn id="30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>
              <a:stCxn id="30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>
              <a:endCxn id="281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Chord 305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Chord 306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8" name="Straight Connector 307"/>
            <p:cNvCxnSpPr>
              <a:stCxn id="306" idx="1"/>
              <a:endCxn id="288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>
              <a:endCxn id="360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>
              <a:endCxn id="375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>
              <a:stCxn id="360" idx="0"/>
              <a:endCxn id="375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>
              <a:stCxn id="426" idx="2"/>
              <a:endCxn id="362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stCxn id="360" idx="7"/>
              <a:endCxn id="362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>
              <a:endCxn id="375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>
              <a:stCxn id="375" idx="6"/>
              <a:endCxn id="362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>
              <a:stCxn id="361" idx="0"/>
              <a:endCxn id="362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>
              <a:stCxn id="364" idx="1"/>
              <a:endCxn id="362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364" idx="0"/>
              <a:endCxn id="363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stCxn id="363" idx="2"/>
              <a:endCxn id="362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>
              <a:stCxn id="363" idx="7"/>
              <a:endCxn id="371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>
              <a:stCxn id="363" idx="6"/>
              <a:endCxn id="370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>
              <a:stCxn id="370" idx="7"/>
              <a:endCxn id="371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>
              <a:stCxn id="427" idx="1"/>
              <a:endCxn id="362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>
              <a:endCxn id="360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>
              <a:stCxn id="361" idx="2"/>
              <a:endCxn id="360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>
              <a:stCxn id="376" idx="0"/>
              <a:endCxn id="360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>
              <a:endCxn id="360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>
              <a:stCxn id="376" idx="2"/>
              <a:endCxn id="361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>
              <a:stCxn id="364" idx="2"/>
              <a:endCxn id="361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>
              <a:stCxn id="364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>
              <a:stCxn id="365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stCxn id="365" idx="2"/>
              <a:endCxn id="364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>
              <a:stCxn id="370" idx="4"/>
              <a:endCxn id="365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>
              <a:stCxn id="369" idx="3"/>
              <a:endCxn id="365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369" idx="2"/>
              <a:endCxn id="370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>
              <a:stCxn id="369" idx="1"/>
              <a:endCxn id="371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stCxn id="367" idx="1"/>
              <a:endCxn id="371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>
              <a:stCxn id="367" idx="0"/>
              <a:endCxn id="368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>
              <a:stCxn id="373" idx="0"/>
              <a:endCxn id="372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>
              <a:stCxn id="401" idx="7"/>
              <a:endCxn id="372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>
              <a:endCxn id="373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>
              <a:stCxn id="400" idx="5"/>
              <a:endCxn id="374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>
              <a:endCxn id="374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>
              <a:stCxn id="374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>
              <a:stCxn id="374" idx="3"/>
              <a:endCxn id="366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>
              <a:stCxn id="374" idx="1"/>
              <a:endCxn id="367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>
              <a:stCxn id="373" idx="2"/>
              <a:endCxn id="367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>
              <a:stCxn id="372" idx="3"/>
              <a:endCxn id="367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>
              <a:stCxn id="372" idx="2"/>
              <a:endCxn id="368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>
              <a:stCxn id="368" idx="1"/>
              <a:endCxn id="371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>
              <a:stCxn id="367" idx="2"/>
              <a:endCxn id="369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>
              <a:stCxn id="366" idx="1"/>
              <a:endCxn id="369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>
              <a:stCxn id="366" idx="3"/>
              <a:endCxn id="377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>
              <a:stCxn id="369" idx="4"/>
              <a:endCxn id="377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>
              <a:stCxn id="365" idx="5"/>
              <a:endCxn id="377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>
              <a:stCxn id="366" idx="7"/>
              <a:endCxn id="367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>
              <a:stCxn id="364" idx="7"/>
              <a:endCxn id="370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>
              <a:endCxn id="366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>
              <a:stCxn id="374" idx="7"/>
              <a:endCxn id="373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0" name="Oval 359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Chord 376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8" name="Straight Connector 377"/>
            <p:cNvCxnSpPr>
              <a:stCxn id="376" idx="1"/>
              <a:endCxn id="364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>
              <a:stCxn id="398" idx="6"/>
              <a:endCxn id="372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>
              <a:stCxn id="395" idx="4"/>
              <a:endCxn id="401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>
              <a:stCxn id="401" idx="4"/>
              <a:endCxn id="400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>
              <a:stCxn id="399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>
              <a:stCxn id="399" idx="0"/>
              <a:endCxn id="400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stCxn id="409" idx="1"/>
              <a:endCxn id="395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/>
            <p:cNvCxnSpPr>
              <a:stCxn id="400" idx="2"/>
              <a:endCxn id="40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/>
            <p:cNvCxnSpPr>
              <a:stCxn id="399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/>
            <p:cNvCxnSpPr>
              <a:stCxn id="372" idx="1"/>
              <a:endCxn id="279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/>
            <p:cNvCxnSpPr>
              <a:stCxn id="397" idx="6"/>
              <a:endCxn id="396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/>
            <p:cNvCxnSpPr>
              <a:stCxn id="395" idx="7"/>
              <a:endCxn id="397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>
              <a:stCxn id="395" idx="5"/>
              <a:endCxn id="398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>
              <a:stCxn id="396" idx="3"/>
              <a:endCxn id="398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stCxn id="398" idx="4"/>
              <a:endCxn id="401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stCxn id="374" idx="2"/>
              <a:endCxn id="399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>
              <a:endCxn id="399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Oval 394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2" name="Straight Connector 401"/>
            <p:cNvCxnSpPr>
              <a:stCxn id="401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>
              <a:stCxn id="397" idx="4"/>
              <a:endCxn id="398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4" name="Oval 403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5" name="Straight Connector 404"/>
            <p:cNvCxnSpPr>
              <a:stCxn id="404" idx="3"/>
              <a:endCxn id="368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>
              <a:stCxn id="404" idx="2"/>
              <a:endCxn id="279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>
              <a:stCxn id="397" idx="7"/>
              <a:endCxn id="281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/>
            <p:cNvCxnSpPr>
              <a:endCxn id="397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" name="Chord 408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0" name="Straight Connector 409"/>
            <p:cNvCxnSpPr>
              <a:stCxn id="400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>
              <a:stCxn id="396" idx="6"/>
              <a:endCxn id="279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>
              <a:stCxn id="396" idx="5"/>
              <a:endCxn id="372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/>
            <p:cNvCxnSpPr>
              <a:stCxn id="281" idx="0"/>
              <a:endCxn id="396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/>
            <p:cNvCxnSpPr>
              <a:stCxn id="401" idx="5"/>
              <a:endCxn id="373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/>
            <p:cNvCxnSpPr>
              <a:stCxn id="368" idx="7"/>
              <a:endCxn id="279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>
              <a:stCxn id="297" idx="7"/>
              <a:endCxn id="404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>
              <a:stCxn id="371" idx="7"/>
              <a:endCxn id="286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/>
            <p:cNvCxnSpPr>
              <a:stCxn id="371" idx="6"/>
              <a:endCxn id="404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/>
            <p:cNvCxnSpPr>
              <a:stCxn id="287" idx="0"/>
              <a:endCxn id="371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>
              <a:stCxn id="427" idx="0"/>
              <a:endCxn id="42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/>
            <p:cNvCxnSpPr>
              <a:stCxn id="295" idx="0"/>
              <a:endCxn id="42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/>
            <p:cNvCxnSpPr>
              <a:stCxn id="294" idx="0"/>
              <a:endCxn id="42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/>
            <p:cNvCxnSpPr>
              <a:stCxn id="371" idx="1"/>
              <a:endCxn id="42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>
              <a:stCxn id="287" idx="0"/>
              <a:endCxn id="42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/>
            <p:cNvCxnSpPr>
              <a:stCxn id="428" idx="7"/>
              <a:endCxn id="42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Oval 425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9" name="Straight Connector 428"/>
            <p:cNvCxnSpPr>
              <a:stCxn id="292" idx="0"/>
              <a:endCxn id="42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/>
            <p:cNvCxnSpPr>
              <a:endCxn id="292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tangle 4"/>
          <p:cNvSpPr/>
          <p:nvPr userDrawn="1"/>
        </p:nvSpPr>
        <p:spPr>
          <a:xfrm flipV="1">
            <a:off x="0" y="-7184"/>
            <a:ext cx="12192000" cy="28488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227" name="Block Arc 1"/>
          <p:cNvSpPr/>
          <p:nvPr userDrawn="1"/>
        </p:nvSpPr>
        <p:spPr>
          <a:xfrm>
            <a:off x="3582255" y="1676990"/>
            <a:ext cx="2340000" cy="2340000"/>
          </a:xfrm>
          <a:prstGeom prst="blockArc">
            <a:avLst>
              <a:gd name="adj1" fmla="val 10800000"/>
              <a:gd name="adj2" fmla="val 28362"/>
              <a:gd name="adj3" fmla="val 5618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9" name="Block Arc 13"/>
          <p:cNvSpPr/>
          <p:nvPr userDrawn="1"/>
        </p:nvSpPr>
        <p:spPr>
          <a:xfrm>
            <a:off x="6271299" y="1676990"/>
            <a:ext cx="2340000" cy="2340000"/>
          </a:xfrm>
          <a:prstGeom prst="blockArc">
            <a:avLst>
              <a:gd name="adj1" fmla="val 10800000"/>
              <a:gd name="adj2" fmla="val 21570952"/>
              <a:gd name="adj3" fmla="val 5246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30" name="Block Arc 15"/>
          <p:cNvSpPr/>
          <p:nvPr userDrawn="1"/>
        </p:nvSpPr>
        <p:spPr>
          <a:xfrm>
            <a:off x="8960343" y="1676990"/>
            <a:ext cx="2340000" cy="2340000"/>
          </a:xfrm>
          <a:prstGeom prst="blockArc">
            <a:avLst>
              <a:gd name="adj1" fmla="val 10800000"/>
              <a:gd name="adj2" fmla="val 21570209"/>
              <a:gd name="adj3" fmla="val 6362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8" name="Block Arc 12"/>
          <p:cNvSpPr/>
          <p:nvPr userDrawn="1"/>
        </p:nvSpPr>
        <p:spPr>
          <a:xfrm>
            <a:off x="893211" y="1676990"/>
            <a:ext cx="2340000" cy="2340000"/>
          </a:xfrm>
          <a:prstGeom prst="blockArc">
            <a:avLst>
              <a:gd name="adj1" fmla="val 10800000"/>
              <a:gd name="adj2" fmla="val 21599540"/>
              <a:gd name="adj3" fmla="val 524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5" name="Straight Connector 4"/>
            <p:cNvCxnSpPr>
              <a:stCxn id="68" idx="7"/>
              <a:endCxn id="66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>
              <a:stCxn id="66" idx="4"/>
              <a:endCxn id="85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71" idx="2"/>
              <a:endCxn id="83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85" idx="5"/>
              <a:endCxn id="71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66" idx="5"/>
              <a:endCxn id="84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71" idx="0"/>
              <a:endCxn id="84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85" idx="3"/>
              <a:endCxn id="83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191" idx="7"/>
              <a:endCxn id="73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71" idx="7"/>
              <a:endCxn id="73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0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85" idx="6"/>
              <a:endCxn id="84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70" idx="0"/>
              <a:endCxn id="83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84" idx="6"/>
              <a:endCxn id="73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2" idx="0"/>
              <a:endCxn id="73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5" idx="1"/>
              <a:endCxn id="73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75" idx="0"/>
              <a:endCxn id="74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4" idx="2"/>
              <a:endCxn id="73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74" idx="7"/>
              <a:endCxn id="214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4" idx="6"/>
              <a:endCxn id="81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81" idx="7"/>
              <a:endCxn id="82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67" idx="0"/>
              <a:endCxn id="66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83" idx="2"/>
              <a:endCxn id="67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70" idx="1"/>
              <a:endCxn id="67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69" idx="7"/>
              <a:endCxn id="67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68" idx="6"/>
              <a:endCxn id="67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88" idx="7"/>
              <a:endCxn id="68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88" idx="6"/>
              <a:endCxn id="69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88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69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69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70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69" idx="6"/>
              <a:endCxn id="70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70" idx="6"/>
              <a:endCxn id="71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72" idx="2"/>
              <a:endCxn id="71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93" idx="0"/>
              <a:endCxn id="71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endCxn id="71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93" idx="2"/>
              <a:endCxn id="72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75" idx="2"/>
              <a:endCxn id="72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75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76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76" idx="2"/>
              <a:endCxn id="75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81" idx="4"/>
              <a:endCxn id="76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80" idx="3"/>
              <a:endCxn id="76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80" idx="2"/>
              <a:endCxn id="81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80" idx="1"/>
              <a:endCxn id="82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78" idx="1"/>
              <a:endCxn id="82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78" idx="0"/>
              <a:endCxn id="79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150" idx="7"/>
              <a:endCxn id="215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endCxn id="77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150" idx="0"/>
              <a:endCxn id="214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62" idx="0"/>
              <a:endCxn id="213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162" idx="1"/>
              <a:endCxn id="79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79" idx="2"/>
              <a:endCxn id="82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78" idx="2"/>
              <a:endCxn id="80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7" idx="1"/>
              <a:endCxn id="80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77" idx="3"/>
              <a:endCxn id="94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80" idx="4"/>
              <a:endCxn id="94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76" idx="5"/>
              <a:endCxn id="94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77" idx="7"/>
              <a:endCxn id="78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75" idx="7"/>
              <a:endCxn id="81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endCxn id="77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/>
            <p:cNvCxnSpPr>
              <a:stCxn id="85" idx="2"/>
              <a:endCxn id="67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68" idx="4"/>
              <a:endCxn id="69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>
              <a:stCxn id="88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88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88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endCxn id="68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Chord 92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hord 93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Connector 94"/>
            <p:cNvCxnSpPr>
              <a:stCxn id="93" idx="1"/>
              <a:endCxn id="75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endCxn id="147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endCxn id="162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147" idx="0"/>
              <a:endCxn id="162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213" idx="2"/>
              <a:endCxn id="149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147" idx="7"/>
              <a:endCxn id="149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endCxn id="162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162" idx="6"/>
              <a:endCxn id="149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148" idx="0"/>
              <a:endCxn id="149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151" idx="1"/>
              <a:endCxn id="149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151" idx="0"/>
              <a:endCxn id="150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150" idx="2"/>
              <a:endCxn id="149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50" idx="7"/>
              <a:endCxn id="158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150" idx="6"/>
              <a:endCxn id="157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157" idx="7"/>
              <a:endCxn id="158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214" idx="1"/>
              <a:endCxn id="149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endCxn id="147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48" idx="2"/>
              <a:endCxn id="147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163" idx="0"/>
              <a:endCxn id="147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endCxn id="147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63" idx="2"/>
              <a:endCxn id="148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51" idx="2"/>
              <a:endCxn id="148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51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52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52" idx="2"/>
              <a:endCxn id="151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57" idx="4"/>
              <a:endCxn id="152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56" idx="3"/>
              <a:endCxn id="152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56" idx="2"/>
              <a:endCxn id="157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56" idx="1"/>
              <a:endCxn id="158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54" idx="1"/>
              <a:endCxn id="158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54" idx="0"/>
              <a:endCxn id="155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60" idx="0"/>
              <a:endCxn id="159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88" idx="7"/>
              <a:endCxn id="159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endCxn id="160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87" idx="5"/>
              <a:endCxn id="161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endCxn id="161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61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61" idx="3"/>
              <a:endCxn id="153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61" idx="1"/>
              <a:endCxn id="154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60" idx="2"/>
              <a:endCxn id="154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59" idx="3"/>
              <a:endCxn id="154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59" idx="2"/>
              <a:endCxn id="155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55" idx="1"/>
              <a:endCxn id="158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54" idx="2"/>
              <a:endCxn id="156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53" idx="1"/>
              <a:endCxn id="156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53" idx="3"/>
              <a:endCxn id="164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56" idx="4"/>
              <a:endCxn id="164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52" idx="5"/>
              <a:endCxn id="164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153" idx="7"/>
              <a:endCxn id="154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51" idx="7"/>
              <a:endCxn id="157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endCxn id="153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>
              <a:stCxn id="161" idx="7"/>
              <a:endCxn id="160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Chord 163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5" name="Straight Connector 164"/>
            <p:cNvCxnSpPr>
              <a:stCxn id="163" idx="1"/>
              <a:endCxn id="151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85" idx="6"/>
              <a:endCxn id="159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82" idx="4"/>
              <a:endCxn id="188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88" idx="4"/>
              <a:endCxn id="187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86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86" idx="0"/>
              <a:endCxn id="187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96" idx="1"/>
              <a:endCxn id="182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87" idx="2"/>
              <a:endCxn id="196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86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59" idx="1"/>
              <a:endCxn id="66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84" idx="6"/>
              <a:endCxn id="183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82" idx="7"/>
              <a:endCxn id="184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82" idx="5"/>
              <a:endCxn id="185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183" idx="3"/>
              <a:endCxn id="185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185" idx="4"/>
              <a:endCxn id="188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stCxn id="161" idx="2"/>
              <a:endCxn id="186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>
              <a:endCxn id="186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9" name="Straight Connector 188"/>
            <p:cNvCxnSpPr>
              <a:stCxn id="188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>
              <a:stCxn id="184" idx="4"/>
              <a:endCxn id="185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Oval 190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2" name="Straight Connector 191"/>
            <p:cNvCxnSpPr>
              <a:stCxn id="191" idx="3"/>
              <a:endCxn id="155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>
              <a:stCxn id="191" idx="2"/>
              <a:endCxn id="66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>
              <a:stCxn id="184" idx="7"/>
              <a:endCxn id="68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>
              <a:endCxn id="184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Chord 195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7" name="Straight Connector 196"/>
            <p:cNvCxnSpPr>
              <a:stCxn id="187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>
              <a:stCxn id="183" idx="6"/>
              <a:endCxn id="66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>
              <a:stCxn id="183" idx="5"/>
              <a:endCxn id="159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>
              <a:stCxn id="68" idx="0"/>
              <a:endCxn id="183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188" idx="5"/>
              <a:endCxn id="160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>
              <a:stCxn id="155" idx="7"/>
              <a:endCxn id="66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stCxn id="84" idx="7"/>
              <a:endCxn id="191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158" idx="7"/>
              <a:endCxn id="73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158" idx="6"/>
              <a:endCxn id="191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>
              <a:stCxn id="74" idx="0"/>
              <a:endCxn id="158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214" idx="0"/>
              <a:endCxn id="213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82" idx="0"/>
              <a:endCxn id="213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81" idx="0"/>
              <a:endCxn id="214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158" idx="1"/>
              <a:endCxn id="215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74" idx="0"/>
              <a:endCxn id="215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stCxn id="215" idx="7"/>
              <a:endCxn id="214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Oval 212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Connector 215"/>
            <p:cNvCxnSpPr>
              <a:stCxn id="79" idx="0"/>
              <a:endCxn id="213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>
              <a:endCxn id="79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  <a:endParaRPr lang="en-US" altLang="ko-KR" dirty="0"/>
          </a:p>
        </p:txBody>
      </p:sp>
      <p:sp>
        <p:nvSpPr>
          <p:cNvPr id="22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1073211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762255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451299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140343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Images &amp; Contents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8" name="Straight Connector 7"/>
            <p:cNvCxnSpPr>
              <a:stCxn id="71" idx="7"/>
              <a:endCxn id="69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69" idx="4"/>
              <a:endCxn id="8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74" idx="2"/>
              <a:endCxn id="8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88" idx="5"/>
              <a:endCxn id="74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69" idx="5"/>
              <a:endCxn id="8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74" idx="0"/>
              <a:endCxn id="8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88" idx="3"/>
              <a:endCxn id="8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94" idx="7"/>
              <a:endCxn id="76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74" idx="7"/>
              <a:endCxn id="76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3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88" idx="6"/>
              <a:endCxn id="8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3" idx="0"/>
              <a:endCxn id="8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87" idx="6"/>
              <a:endCxn id="76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5" idx="0"/>
              <a:endCxn id="76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78" idx="1"/>
              <a:endCxn id="76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8" idx="0"/>
              <a:endCxn id="77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77" idx="2"/>
              <a:endCxn id="76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77" idx="7"/>
              <a:endCxn id="21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77" idx="6"/>
              <a:endCxn id="84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84" idx="7"/>
              <a:endCxn id="85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70" idx="0"/>
              <a:endCxn id="69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86" idx="2"/>
              <a:endCxn id="70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73" idx="1"/>
              <a:endCxn id="70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72" idx="7"/>
              <a:endCxn id="70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71" idx="6"/>
              <a:endCxn id="70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91" idx="7"/>
              <a:endCxn id="71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91" idx="6"/>
              <a:endCxn id="72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9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72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72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73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72" idx="6"/>
              <a:endCxn id="73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73" idx="6"/>
              <a:endCxn id="74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75" idx="2"/>
              <a:endCxn id="74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96" idx="0"/>
              <a:endCxn id="74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endCxn id="74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96" idx="2"/>
              <a:endCxn id="75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78" idx="2"/>
              <a:endCxn id="75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78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79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79" idx="2"/>
              <a:endCxn id="78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84" idx="4"/>
              <a:endCxn id="79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83" idx="3"/>
              <a:endCxn id="79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83" idx="2"/>
              <a:endCxn id="84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83" idx="1"/>
              <a:endCxn id="85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81" idx="1"/>
              <a:endCxn id="85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81" idx="0"/>
              <a:endCxn id="82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3" idx="7"/>
              <a:endCxn id="21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endCxn id="80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153" idx="0"/>
              <a:endCxn id="21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5" idx="0"/>
              <a:endCxn id="21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165" idx="1"/>
              <a:endCxn id="82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82" idx="2"/>
              <a:endCxn id="85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81" idx="2"/>
              <a:endCxn id="83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80" idx="1"/>
              <a:endCxn id="83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80" idx="3"/>
              <a:endCxn id="9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83" idx="4"/>
              <a:endCxn id="9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79" idx="5"/>
              <a:endCxn id="9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80" idx="7"/>
              <a:endCxn id="81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78" idx="7"/>
              <a:endCxn id="84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endCxn id="80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>
              <a:stCxn id="88" idx="2"/>
              <a:endCxn id="70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71" idx="4"/>
              <a:endCxn id="72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/>
            <p:cNvCxnSpPr>
              <a:stCxn id="9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9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9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endCxn id="71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Chord 95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Chord 96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/>
            <p:cNvCxnSpPr>
              <a:stCxn id="96" idx="1"/>
              <a:endCxn id="78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endCxn id="150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endCxn id="165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150" idx="0"/>
              <a:endCxn id="165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216" idx="2"/>
              <a:endCxn id="152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150" idx="7"/>
              <a:endCxn id="152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endCxn id="165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165" idx="6"/>
              <a:endCxn id="152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151" idx="0"/>
              <a:endCxn id="152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54" idx="1"/>
              <a:endCxn id="152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154" idx="0"/>
              <a:endCxn id="153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153" idx="2"/>
              <a:endCxn id="152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153" idx="7"/>
              <a:endCxn id="161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53" idx="6"/>
              <a:endCxn id="160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60" idx="7"/>
              <a:endCxn id="161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217" idx="1"/>
              <a:endCxn id="152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endCxn id="150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51" idx="2"/>
              <a:endCxn id="150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66" idx="0"/>
              <a:endCxn id="150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endCxn id="150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66" idx="2"/>
              <a:endCxn id="151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54" idx="2"/>
              <a:endCxn id="151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54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55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55" idx="2"/>
              <a:endCxn id="154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60" idx="4"/>
              <a:endCxn id="155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59" idx="3"/>
              <a:endCxn id="155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59" idx="2"/>
              <a:endCxn id="160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59" idx="1"/>
              <a:endCxn id="161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57" idx="1"/>
              <a:endCxn id="161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57" idx="0"/>
              <a:endCxn id="158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63" idx="0"/>
              <a:endCxn id="162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91" idx="7"/>
              <a:endCxn id="162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endCxn id="163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90" idx="5"/>
              <a:endCxn id="164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endCxn id="164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64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64" idx="3"/>
              <a:endCxn id="156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64" idx="1"/>
              <a:endCxn id="157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63" idx="2"/>
              <a:endCxn id="157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62" idx="3"/>
              <a:endCxn id="157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62" idx="2"/>
              <a:endCxn id="158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58" idx="1"/>
              <a:endCxn id="161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57" idx="2"/>
              <a:endCxn id="159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56" idx="1"/>
              <a:endCxn id="159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156" idx="3"/>
              <a:endCxn id="167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59" idx="4"/>
              <a:endCxn id="167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55" idx="5"/>
              <a:endCxn id="167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>
              <a:stCxn id="156" idx="7"/>
              <a:endCxn id="157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stCxn id="154" idx="7"/>
              <a:endCxn id="160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endCxn id="156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64" idx="7"/>
              <a:endCxn id="163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149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Chord 165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Chord 166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8" name="Straight Connector 167"/>
            <p:cNvCxnSpPr>
              <a:stCxn id="166" idx="1"/>
              <a:endCxn id="154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88" idx="6"/>
              <a:endCxn id="162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85" idx="4"/>
              <a:endCxn id="191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91" idx="4"/>
              <a:endCxn id="190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89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89" idx="0"/>
              <a:endCxn id="190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99" idx="1"/>
              <a:endCxn id="185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90" idx="2"/>
              <a:endCxn id="19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89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62" idx="1"/>
              <a:endCxn id="69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187" idx="6"/>
              <a:endCxn id="186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185" idx="7"/>
              <a:endCxn id="187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stCxn id="185" idx="5"/>
              <a:endCxn id="188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>
              <a:stCxn id="186" idx="3"/>
              <a:endCxn id="188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>
              <a:stCxn id="188" idx="4"/>
              <a:endCxn id="191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>
              <a:stCxn id="164" idx="2"/>
              <a:endCxn id="189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endCxn id="189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val 184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2" name="Straight Connector 191"/>
            <p:cNvCxnSpPr>
              <a:stCxn id="191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>
              <a:stCxn id="187" idx="4"/>
              <a:endCxn id="188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Oval 193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/>
            <p:cNvCxnSpPr>
              <a:stCxn id="194" idx="3"/>
              <a:endCxn id="158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>
              <a:stCxn id="194" idx="2"/>
              <a:endCxn id="69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>
              <a:stCxn id="187" idx="7"/>
              <a:endCxn id="71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>
              <a:endCxn id="187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Chord 198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Connector 199"/>
            <p:cNvCxnSpPr>
              <a:stCxn id="190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186" idx="6"/>
              <a:endCxn id="69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>
              <a:stCxn id="186" idx="5"/>
              <a:endCxn id="162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stCxn id="71" idx="0"/>
              <a:endCxn id="186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191" idx="5"/>
              <a:endCxn id="163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158" idx="7"/>
              <a:endCxn id="69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>
              <a:stCxn id="87" idx="7"/>
              <a:endCxn id="194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161" idx="7"/>
              <a:endCxn id="76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161" idx="6"/>
              <a:endCxn id="194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77" idx="0"/>
              <a:endCxn id="161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217" idx="0"/>
              <a:endCxn id="21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85" idx="0"/>
              <a:endCxn id="21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stCxn id="84" idx="0"/>
              <a:endCxn id="21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>
              <a:stCxn id="161" idx="1"/>
              <a:endCxn id="21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>
              <a:stCxn id="77" idx="0"/>
              <a:endCxn id="21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>
              <a:stCxn id="218" idx="7"/>
              <a:endCxn id="21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9" name="Straight Connector 218"/>
            <p:cNvCxnSpPr>
              <a:stCxn id="82" idx="0"/>
              <a:endCxn id="21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endCxn id="82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 userDrawn="1"/>
        </p:nvSpPr>
        <p:spPr>
          <a:xfrm flipH="1">
            <a:off x="1" y="0"/>
            <a:ext cx="6474840" cy="685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1400" b="1" dirty="0"/>
          </a:p>
        </p:txBody>
      </p:sp>
      <p:grpSp>
        <p:nvGrpSpPr>
          <p:cNvPr id="221" name="Group 220"/>
          <p:cNvGrpSpPr/>
          <p:nvPr userDrawn="1"/>
        </p:nvGrpSpPr>
        <p:grpSpPr>
          <a:xfrm>
            <a:off x="837001" y="3639353"/>
            <a:ext cx="4874969" cy="2678466"/>
            <a:chOff x="-548507" y="477868"/>
            <a:chExt cx="11570449" cy="6357177"/>
          </a:xfrm>
        </p:grpSpPr>
        <p:sp>
          <p:nvSpPr>
            <p:cNvPr id="222" name="Freeform: Shape 221"/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/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/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/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/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27" name="Group 226"/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32" name="Rectangle: Rounded Corners 231"/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: Rounded Corners 232"/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8" name="Group 227"/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30" name="Rectangle: Rounded Corners 229"/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Rectangle: Rounded Corners 230"/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9" name="Freeform: Shape 228"/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-1" fmla="*/ 2536444 w 3976489"/>
                <a:gd name="connsiteY0-2" fmla="*/ 0 h 4238316"/>
                <a:gd name="connsiteX1-3" fmla="*/ 3976489 w 3976489"/>
                <a:gd name="connsiteY1-4" fmla="*/ 241371 h 4238316"/>
                <a:gd name="connsiteX2-5" fmla="*/ 3968307 w 3976489"/>
                <a:gd name="connsiteY2-6" fmla="*/ 4238316 h 4238316"/>
                <a:gd name="connsiteX3-7" fmla="*/ 0 w 3976489"/>
                <a:gd name="connsiteY3-8" fmla="*/ 4238316 h 4238316"/>
                <a:gd name="connsiteX0-9" fmla="*/ 2536444 w 3976489"/>
                <a:gd name="connsiteY0-10" fmla="*/ 0 h 4238316"/>
                <a:gd name="connsiteX1-11" fmla="*/ 3976489 w 3976489"/>
                <a:gd name="connsiteY1-12" fmla="*/ 213683 h 4238316"/>
                <a:gd name="connsiteX2-13" fmla="*/ 3968307 w 3976489"/>
                <a:gd name="connsiteY2-14" fmla="*/ 4238316 h 4238316"/>
                <a:gd name="connsiteX3-15" fmla="*/ 0 w 3976489"/>
                <a:gd name="connsiteY3-16" fmla="*/ 4238316 h 4238316"/>
                <a:gd name="connsiteX0-17" fmla="*/ 2473335 w 3976489"/>
                <a:gd name="connsiteY0-18" fmla="*/ 0 h 4035268"/>
                <a:gd name="connsiteX1-19" fmla="*/ 3976489 w 3976489"/>
                <a:gd name="connsiteY1-20" fmla="*/ 10635 h 4035268"/>
                <a:gd name="connsiteX2-21" fmla="*/ 3968307 w 3976489"/>
                <a:gd name="connsiteY2-22" fmla="*/ 4035268 h 4035268"/>
                <a:gd name="connsiteX3-23" fmla="*/ 0 w 3976489"/>
                <a:gd name="connsiteY3-24" fmla="*/ 4035268 h 40352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1474254" y="3784132"/>
            <a:ext cx="3574717" cy="21917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0.xml"/><Relationship Id="rId7" Type="http://schemas.openxmlformats.org/officeDocument/2006/relationships/slideLayout" Target="../slideLayouts/slideLayout9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99346" y="4625181"/>
            <a:ext cx="12313397" cy="2324710"/>
            <a:chOff x="-106856" y="4156895"/>
            <a:chExt cx="12313397" cy="2324710"/>
          </a:xfrm>
          <a:solidFill>
            <a:schemeClr val="bg1">
              <a:alpha val="35000"/>
            </a:schemeClr>
          </a:solidFill>
        </p:grpSpPr>
        <p:cxnSp>
          <p:nvCxnSpPr>
            <p:cNvPr id="7" name="Straight Connector 6"/>
            <p:cNvCxnSpPr>
              <a:stCxn id="77" idx="7"/>
              <a:endCxn id="75" idx="2"/>
            </p:cNvCxnSpPr>
            <p:nvPr/>
          </p:nvCxnSpPr>
          <p:spPr>
            <a:xfrm flipV="1">
              <a:off x="1154476" y="4263630"/>
              <a:ext cx="1219575" cy="1200783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75" idx="4"/>
              <a:endCxn id="97" idx="1"/>
            </p:cNvCxnSpPr>
            <p:nvPr/>
          </p:nvCxnSpPr>
          <p:spPr>
            <a:xfrm>
              <a:off x="2477073" y="4317774"/>
              <a:ext cx="385992" cy="925824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80" idx="2"/>
              <a:endCxn id="95" idx="6"/>
            </p:cNvCxnSpPr>
            <p:nvPr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97" idx="5"/>
              <a:endCxn id="80" idx="1"/>
            </p:cNvCxnSpPr>
            <p:nvPr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75" idx="5"/>
              <a:endCxn id="96" idx="1"/>
            </p:cNvCxnSpPr>
            <p:nvPr/>
          </p:nvCxnSpPr>
          <p:spPr>
            <a:xfrm>
              <a:off x="2525482" y="4277477"/>
              <a:ext cx="1108398" cy="935528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80" idx="0"/>
              <a:endCxn id="96" idx="4"/>
            </p:cNvCxnSpPr>
            <p:nvPr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97" idx="3"/>
              <a:endCxn id="95" idx="0"/>
            </p:cNvCxnSpPr>
            <p:nvPr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5" idx="6"/>
              <a:endCxn id="82" idx="1"/>
            </p:cNvCxnSpPr>
            <p:nvPr/>
          </p:nvCxnSpPr>
          <p:spPr>
            <a:xfrm>
              <a:off x="2531217" y="4214752"/>
              <a:ext cx="1935721" cy="721991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80" idx="7"/>
              <a:endCxn id="82" idx="3"/>
            </p:cNvCxnSpPr>
            <p:nvPr/>
          </p:nvCxnSpPr>
          <p:spPr>
            <a:xfrm flipV="1">
              <a:off x="3838367" y="5053127"/>
              <a:ext cx="628571" cy="1015512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97" idx="6"/>
              <a:endCxn id="96" idx="2"/>
            </p:cNvCxnSpPr>
            <p:nvPr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9" idx="0"/>
              <a:endCxn id="95" idx="4"/>
            </p:cNvCxnSpPr>
            <p:nvPr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96" idx="6"/>
              <a:endCxn id="82" idx="2"/>
            </p:cNvCxnSpPr>
            <p:nvPr/>
          </p:nvCxnSpPr>
          <p:spPr>
            <a:xfrm flipV="1">
              <a:off x="3727539" y="4994935"/>
              <a:ext cx="715295" cy="256865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81" idx="0"/>
              <a:endCxn id="82" idx="4"/>
            </p:cNvCxnSpPr>
            <p:nvPr/>
          </p:nvCxnSpPr>
          <p:spPr>
            <a:xfrm flipH="1" flipV="1">
              <a:off x="4525130" y="5077231"/>
              <a:ext cx="51029" cy="838121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4" idx="1"/>
              <a:endCxn id="82" idx="5"/>
            </p:cNvCxnSpPr>
            <p:nvPr/>
          </p:nvCxnSpPr>
          <p:spPr>
            <a:xfrm flipH="1" flipV="1">
              <a:off x="4583322" y="5053127"/>
              <a:ext cx="1061056" cy="957597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84" idx="0"/>
              <a:endCxn id="83" idx="4"/>
            </p:cNvCxnSpPr>
            <p:nvPr/>
          </p:nvCxnSpPr>
          <p:spPr>
            <a:xfrm flipV="1">
              <a:off x="5683173" y="4739274"/>
              <a:ext cx="213596" cy="1255381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83" idx="2"/>
              <a:endCxn id="82" idx="6"/>
            </p:cNvCxnSpPr>
            <p:nvPr/>
          </p:nvCxnSpPr>
          <p:spPr>
            <a:xfrm flipH="1">
              <a:off x="4607426" y="4656978"/>
              <a:ext cx="1207047" cy="337957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83" idx="7"/>
              <a:endCxn id="91" idx="2"/>
            </p:cNvCxnSpPr>
            <p:nvPr/>
          </p:nvCxnSpPr>
          <p:spPr>
            <a:xfrm flipV="1">
              <a:off x="5954961" y="4275760"/>
              <a:ext cx="2410819" cy="323026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83" idx="6"/>
              <a:endCxn id="90" idx="2"/>
            </p:cNvCxnSpPr>
            <p:nvPr/>
          </p:nvCxnSpPr>
          <p:spPr>
            <a:xfrm>
              <a:off x="5979065" y="4656978"/>
              <a:ext cx="765030" cy="577359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90" idx="7"/>
              <a:endCxn id="91" idx="3"/>
            </p:cNvCxnSpPr>
            <p:nvPr/>
          </p:nvCxnSpPr>
          <p:spPr>
            <a:xfrm flipV="1">
              <a:off x="6884583" y="4314555"/>
              <a:ext cx="1497266" cy="861590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76" idx="0"/>
              <a:endCxn id="75" idx="3"/>
            </p:cNvCxnSpPr>
            <p:nvPr/>
          </p:nvCxnSpPr>
          <p:spPr>
            <a:xfrm flipV="1">
              <a:off x="2095501" y="4312039"/>
              <a:ext cx="318847" cy="1269618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95" idx="2"/>
              <a:endCxn id="76" idx="6"/>
            </p:cNvCxnSpPr>
            <p:nvPr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79" idx="1"/>
              <a:endCxn id="76" idx="5"/>
            </p:cNvCxnSpPr>
            <p:nvPr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78" idx="7"/>
              <a:endCxn id="76" idx="3"/>
            </p:cNvCxnSpPr>
            <p:nvPr/>
          </p:nvCxnSpPr>
          <p:spPr>
            <a:xfrm flipV="1">
              <a:off x="1478954" y="5729711"/>
              <a:ext cx="555221" cy="538189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77" idx="6"/>
              <a:endCxn id="76" idx="2"/>
            </p:cNvCxnSpPr>
            <p:nvPr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00" idx="7"/>
              <a:endCxn id="77" idx="3"/>
            </p:cNvCxnSpPr>
            <p:nvPr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00" idx="6"/>
              <a:endCxn id="78" idx="2"/>
            </p:cNvCxnSpPr>
            <p:nvPr/>
          </p:nvCxnSpPr>
          <p:spPr>
            <a:xfrm>
              <a:off x="420056" y="6174425"/>
              <a:ext cx="965239" cy="132270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00" idx="5"/>
            </p:cNvCxnSpPr>
            <p:nvPr/>
          </p:nvCxnSpPr>
          <p:spPr>
            <a:xfrm>
              <a:off x="403987" y="6213220"/>
              <a:ext cx="156557" cy="198851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78" idx="6"/>
              <a:endCxn id="79" idx="2"/>
            </p:cNvCxnSpPr>
            <p:nvPr/>
          </p:nvCxnSpPr>
          <p:spPr>
            <a:xfrm>
              <a:off x="1495023" y="6306695"/>
              <a:ext cx="1196844" cy="57087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79" idx="6"/>
              <a:endCxn id="80" idx="3"/>
            </p:cNvCxnSpPr>
            <p:nvPr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81" idx="2"/>
              <a:endCxn id="80" idx="6"/>
            </p:cNvCxnSpPr>
            <p:nvPr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endCxn id="80" idx="5"/>
            </p:cNvCxnSpPr>
            <p:nvPr/>
          </p:nvCxnSpPr>
          <p:spPr>
            <a:xfrm flipH="1" flipV="1">
              <a:off x="3838367" y="6191291"/>
              <a:ext cx="293105" cy="208018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80" idx="4"/>
            </p:cNvCxnSpPr>
            <p:nvPr/>
          </p:nvCxnSpPr>
          <p:spPr>
            <a:xfrm flipV="1">
              <a:off x="3690313" y="6216693"/>
              <a:ext cx="86728" cy="208415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endCxn id="81" idx="4"/>
            </p:cNvCxnSpPr>
            <p:nvPr/>
          </p:nvCxnSpPr>
          <p:spPr>
            <a:xfrm flipH="1" flipV="1">
              <a:off x="4576159" y="6025080"/>
              <a:ext cx="101330" cy="329548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84" idx="2"/>
              <a:endCxn id="81" idx="6"/>
            </p:cNvCxnSpPr>
            <p:nvPr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84" idx="4"/>
            </p:cNvCxnSpPr>
            <p:nvPr/>
          </p:nvCxnSpPr>
          <p:spPr>
            <a:xfrm>
              <a:off x="5683173" y="6104383"/>
              <a:ext cx="131300" cy="320725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85" idx="3"/>
            </p:cNvCxnSpPr>
            <p:nvPr/>
          </p:nvCxnSpPr>
          <p:spPr>
            <a:xfrm flipH="1">
              <a:off x="6585219" y="6176101"/>
              <a:ext cx="136087" cy="178527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85" idx="2"/>
              <a:endCxn id="84" idx="6"/>
            </p:cNvCxnSpPr>
            <p:nvPr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90" idx="4"/>
              <a:endCxn id="85" idx="0"/>
            </p:cNvCxnSpPr>
            <p:nvPr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89" idx="3"/>
              <a:endCxn id="85" idx="7"/>
            </p:cNvCxnSpPr>
            <p:nvPr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89" idx="2"/>
              <a:endCxn id="90" idx="6"/>
            </p:cNvCxnSpPr>
            <p:nvPr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89" idx="1"/>
              <a:endCxn id="91" idx="4"/>
            </p:cNvCxnSpPr>
            <p:nvPr/>
          </p:nvCxnSpPr>
          <p:spPr>
            <a:xfrm flipV="1">
              <a:off x="8015384" y="4330624"/>
              <a:ext cx="405260" cy="1137693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87" idx="1"/>
              <a:endCxn id="91" idx="5"/>
            </p:cNvCxnSpPr>
            <p:nvPr/>
          </p:nvCxnSpPr>
          <p:spPr>
            <a:xfrm flipH="1" flipV="1">
              <a:off x="8459439" y="4314555"/>
              <a:ext cx="860791" cy="1246755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87" idx="0"/>
              <a:endCxn id="88" idx="4"/>
            </p:cNvCxnSpPr>
            <p:nvPr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93" idx="0"/>
              <a:endCxn id="92" idx="4"/>
            </p:cNvCxnSpPr>
            <p:nvPr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endCxn id="92" idx="5"/>
            </p:cNvCxnSpPr>
            <p:nvPr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endCxn id="93" idx="6"/>
            </p:cNvCxnSpPr>
            <p:nvPr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endCxn id="94" idx="6"/>
            </p:cNvCxnSpPr>
            <p:nvPr/>
          </p:nvCxnSpPr>
          <p:spPr>
            <a:xfrm flipH="1">
              <a:off x="10916433" y="6269310"/>
              <a:ext cx="1246736" cy="124113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94" idx="3"/>
              <a:endCxn id="86" idx="6"/>
            </p:cNvCxnSpPr>
            <p:nvPr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94" idx="1"/>
              <a:endCxn id="87" idx="5"/>
            </p:cNvCxnSpPr>
            <p:nvPr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93" idx="2"/>
              <a:endCxn id="87" idx="6"/>
            </p:cNvCxnSpPr>
            <p:nvPr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92" idx="3"/>
              <a:endCxn id="87" idx="7"/>
            </p:cNvCxnSpPr>
            <p:nvPr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92" idx="2"/>
              <a:endCxn id="88" idx="6"/>
            </p:cNvCxnSpPr>
            <p:nvPr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88" idx="1"/>
              <a:endCxn id="91" idx="6"/>
            </p:cNvCxnSpPr>
            <p:nvPr/>
          </p:nvCxnSpPr>
          <p:spPr>
            <a:xfrm flipH="1" flipV="1">
              <a:off x="8475508" y="4275760"/>
              <a:ext cx="749812" cy="423662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87" idx="2"/>
              <a:endCxn id="89" idx="6"/>
            </p:cNvCxnSpPr>
            <p:nvPr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86" idx="1"/>
              <a:endCxn id="89" idx="5"/>
            </p:cNvCxnSpPr>
            <p:nvPr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89" idx="4"/>
            </p:cNvCxnSpPr>
            <p:nvPr/>
          </p:nvCxnSpPr>
          <p:spPr>
            <a:xfrm flipH="1">
              <a:off x="7666790" y="5617366"/>
              <a:ext cx="378719" cy="772348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85" idx="5"/>
            </p:cNvCxnSpPr>
            <p:nvPr/>
          </p:nvCxnSpPr>
          <p:spPr>
            <a:xfrm>
              <a:off x="6837690" y="6176101"/>
              <a:ext cx="93100" cy="185423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6" idx="7"/>
              <a:endCxn id="87" idx="3"/>
            </p:cNvCxnSpPr>
            <p:nvPr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4" idx="7"/>
              <a:endCxn id="90" idx="3"/>
            </p:cNvCxnSpPr>
            <p:nvPr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94" idx="7"/>
              <a:endCxn id="93" idx="4"/>
            </p:cNvCxnSpPr>
            <p:nvPr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/>
            <p:cNvSpPr/>
            <p:nvPr/>
          </p:nvSpPr>
          <p:spPr>
            <a:xfrm rot="20563470">
              <a:off x="2370338" y="4156895"/>
              <a:ext cx="164592" cy="164592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>
              <a:spLocks noChangeAspect="1"/>
            </p:cNvSpPr>
            <p:nvPr/>
          </p:nvSpPr>
          <p:spPr>
            <a:xfrm>
              <a:off x="1385295" y="6251831"/>
              <a:ext cx="109728" cy="109728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4442834" y="4912639"/>
              <a:ext cx="164592" cy="164592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5814473" y="4574682"/>
              <a:ext cx="164592" cy="164592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>
              <a:spLocks noChangeAspect="1"/>
            </p:cNvSpPr>
            <p:nvPr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8365780" y="4220896"/>
              <a:ext cx="109728" cy="109728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>
              <a:spLocks noChangeAspect="1"/>
            </p:cNvSpPr>
            <p:nvPr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>
              <a:spLocks noChangeAspect="1"/>
            </p:cNvSpPr>
            <p:nvPr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>
              <a:spLocks noChangeAspect="1"/>
            </p:cNvSpPr>
            <p:nvPr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>
              <a:spLocks noChangeAspect="1"/>
            </p:cNvSpPr>
            <p:nvPr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/>
            <p:cNvCxnSpPr>
              <a:stCxn id="97" idx="2"/>
              <a:endCxn id="76" idx="7"/>
            </p:cNvCxnSpPr>
            <p:nvPr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77" idx="4"/>
              <a:endCxn id="78" idx="1"/>
            </p:cNvCxnSpPr>
            <p:nvPr/>
          </p:nvCxnSpPr>
          <p:spPr>
            <a:xfrm>
              <a:off x="1096284" y="5604901"/>
              <a:ext cx="305080" cy="662999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/>
            <p:cNvSpPr>
              <a:spLocks noChangeAspect="1"/>
            </p:cNvSpPr>
            <p:nvPr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Connector 100"/>
            <p:cNvCxnSpPr>
              <a:stCxn id="100" idx="3"/>
            </p:cNvCxnSpPr>
            <p:nvPr/>
          </p:nvCxnSpPr>
          <p:spPr>
            <a:xfrm flipH="1">
              <a:off x="200367" y="6213220"/>
              <a:ext cx="126030" cy="176494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100" idx="2"/>
            </p:cNvCxnSpPr>
            <p:nvPr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100" idx="1"/>
            </p:cNvCxnSpPr>
            <p:nvPr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endCxn id="77" idx="2"/>
            </p:cNvCxnSpPr>
            <p:nvPr/>
          </p:nvCxnSpPr>
          <p:spPr>
            <a:xfrm>
              <a:off x="-106856" y="5410804"/>
              <a:ext cx="1120844" cy="111801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endCxn id="84" idx="3"/>
            </p:cNvCxnSpPr>
            <p:nvPr/>
          </p:nvCxnSpPr>
          <p:spPr>
            <a:xfrm flipV="1">
              <a:off x="5350590" y="6088314"/>
              <a:ext cx="293788" cy="301400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>
              <a:stCxn id="77" idx="1"/>
              <a:endCxn id="259" idx="4"/>
            </p:cNvCxnSpPr>
            <p:nvPr/>
          </p:nvCxnSpPr>
          <p:spPr>
            <a:xfrm flipH="1" flipV="1">
              <a:off x="815541" y="4917940"/>
              <a:ext cx="222551" cy="546473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Oval 258"/>
            <p:cNvSpPr/>
            <p:nvPr/>
          </p:nvSpPr>
          <p:spPr>
            <a:xfrm rot="20563470">
              <a:off x="737067" y="4799658"/>
              <a:ext cx="121012" cy="121012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2" name="Straight Connector 261"/>
            <p:cNvCxnSpPr>
              <a:stCxn id="259" idx="6"/>
              <a:endCxn id="75" idx="1"/>
            </p:cNvCxnSpPr>
            <p:nvPr/>
          </p:nvCxnSpPr>
          <p:spPr>
            <a:xfrm flipV="1">
              <a:off x="855349" y="4200905"/>
              <a:ext cx="1524437" cy="641291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>
              <a:endCxn id="259" idx="2"/>
            </p:cNvCxnSpPr>
            <p:nvPr/>
          </p:nvCxnSpPr>
          <p:spPr>
            <a:xfrm flipV="1">
              <a:off x="-73293" y="4878132"/>
              <a:ext cx="813090" cy="356205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/>
          <p:cNvGrpSpPr/>
          <p:nvPr/>
        </p:nvGrpSpPr>
        <p:grpSpPr>
          <a:xfrm flipH="1" flipV="1">
            <a:off x="-22050" y="-89633"/>
            <a:ext cx="12236101" cy="2534066"/>
            <a:chOff x="-29560" y="3947539"/>
            <a:chExt cx="12236101" cy="2534066"/>
          </a:xfrm>
        </p:grpSpPr>
        <p:cxnSp>
          <p:nvCxnSpPr>
            <p:cNvPr id="109" name="Straight Connector 108"/>
            <p:cNvCxnSpPr>
              <a:stCxn id="179" idx="7"/>
              <a:endCxn id="177" idx="2"/>
            </p:cNvCxnSpPr>
            <p:nvPr/>
          </p:nvCxnSpPr>
          <p:spPr>
            <a:xfrm flipV="1">
              <a:off x="1154476" y="4383308"/>
              <a:ext cx="1341801" cy="1081105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177" idx="4"/>
              <a:endCxn id="199" idx="1"/>
            </p:cNvCxnSpPr>
            <p:nvPr/>
          </p:nvCxnSpPr>
          <p:spPr>
            <a:xfrm>
              <a:off x="2599299" y="4437452"/>
              <a:ext cx="263766" cy="806146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82" idx="2"/>
              <a:endCxn id="197" idx="6"/>
            </p:cNvCxnSpPr>
            <p:nvPr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99" idx="5"/>
              <a:endCxn id="182" idx="1"/>
            </p:cNvCxnSpPr>
            <p:nvPr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177" idx="5"/>
              <a:endCxn id="198" idx="1"/>
            </p:cNvCxnSpPr>
            <p:nvPr/>
          </p:nvCxnSpPr>
          <p:spPr>
            <a:xfrm>
              <a:off x="2647708" y="4397155"/>
              <a:ext cx="986172" cy="81585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82" idx="0"/>
              <a:endCxn id="198" idx="4"/>
            </p:cNvCxnSpPr>
            <p:nvPr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99" idx="3"/>
              <a:endCxn id="197" idx="0"/>
            </p:cNvCxnSpPr>
            <p:nvPr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77" idx="6"/>
              <a:endCxn id="184" idx="1"/>
            </p:cNvCxnSpPr>
            <p:nvPr/>
          </p:nvCxnSpPr>
          <p:spPr>
            <a:xfrm>
              <a:off x="2653443" y="4334430"/>
              <a:ext cx="2141528" cy="181047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82" idx="7"/>
              <a:endCxn id="184" idx="3"/>
            </p:cNvCxnSpPr>
            <p:nvPr/>
          </p:nvCxnSpPr>
          <p:spPr>
            <a:xfrm flipV="1">
              <a:off x="3838367" y="4631861"/>
              <a:ext cx="956604" cy="1436778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99" idx="6"/>
              <a:endCxn id="198" idx="2"/>
            </p:cNvCxnSpPr>
            <p:nvPr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81" idx="0"/>
              <a:endCxn id="197" idx="4"/>
            </p:cNvCxnSpPr>
            <p:nvPr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98" idx="6"/>
              <a:endCxn id="184" idx="2"/>
            </p:cNvCxnSpPr>
            <p:nvPr/>
          </p:nvCxnSpPr>
          <p:spPr>
            <a:xfrm flipV="1">
              <a:off x="3727539" y="4573669"/>
              <a:ext cx="1043328" cy="678131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83" idx="7"/>
              <a:endCxn id="184" idx="4"/>
            </p:cNvCxnSpPr>
            <p:nvPr/>
          </p:nvCxnSpPr>
          <p:spPr>
            <a:xfrm flipV="1">
              <a:off x="4614954" y="4655965"/>
              <a:ext cx="238209" cy="1275456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86" idx="1"/>
              <a:endCxn id="184" idx="5"/>
            </p:cNvCxnSpPr>
            <p:nvPr/>
          </p:nvCxnSpPr>
          <p:spPr>
            <a:xfrm flipH="1" flipV="1">
              <a:off x="4911355" y="4631861"/>
              <a:ext cx="733023" cy="1378863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86" idx="0"/>
              <a:endCxn id="185" idx="4"/>
            </p:cNvCxnSpPr>
            <p:nvPr/>
          </p:nvCxnSpPr>
          <p:spPr>
            <a:xfrm flipH="1" flipV="1">
              <a:off x="5674058" y="5247253"/>
              <a:ext cx="9115" cy="747402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85" idx="2"/>
              <a:endCxn id="184" idx="6"/>
            </p:cNvCxnSpPr>
            <p:nvPr/>
          </p:nvCxnSpPr>
          <p:spPr>
            <a:xfrm flipH="1" flipV="1">
              <a:off x="4935459" y="4573669"/>
              <a:ext cx="656303" cy="591288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85" idx="7"/>
              <a:endCxn id="193" idx="2"/>
            </p:cNvCxnSpPr>
            <p:nvPr/>
          </p:nvCxnSpPr>
          <p:spPr>
            <a:xfrm flipV="1">
              <a:off x="5732250" y="4002403"/>
              <a:ext cx="1767242" cy="1104362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85" idx="6"/>
              <a:endCxn id="192" idx="2"/>
            </p:cNvCxnSpPr>
            <p:nvPr/>
          </p:nvCxnSpPr>
          <p:spPr>
            <a:xfrm>
              <a:off x="5756354" y="5164957"/>
              <a:ext cx="987741" cy="6938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92" idx="7"/>
              <a:endCxn id="193" idx="3"/>
            </p:cNvCxnSpPr>
            <p:nvPr/>
          </p:nvCxnSpPr>
          <p:spPr>
            <a:xfrm flipV="1">
              <a:off x="6884583" y="4041198"/>
              <a:ext cx="630978" cy="1134947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78" idx="0"/>
              <a:endCxn id="177" idx="3"/>
            </p:cNvCxnSpPr>
            <p:nvPr/>
          </p:nvCxnSpPr>
          <p:spPr>
            <a:xfrm flipV="1">
              <a:off x="2095501" y="4431717"/>
              <a:ext cx="441073" cy="114994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97" idx="2"/>
              <a:endCxn id="178" idx="6"/>
            </p:cNvCxnSpPr>
            <p:nvPr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81" idx="1"/>
              <a:endCxn id="178" idx="5"/>
            </p:cNvCxnSpPr>
            <p:nvPr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80" idx="7"/>
              <a:endCxn id="178" idx="3"/>
            </p:cNvCxnSpPr>
            <p:nvPr/>
          </p:nvCxnSpPr>
          <p:spPr>
            <a:xfrm flipV="1">
              <a:off x="1478954" y="5729711"/>
              <a:ext cx="555221" cy="442939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79" idx="6"/>
              <a:endCxn id="178" idx="2"/>
            </p:cNvCxnSpPr>
            <p:nvPr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202" idx="7"/>
              <a:endCxn id="179" idx="3"/>
            </p:cNvCxnSpPr>
            <p:nvPr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202" idx="6"/>
              <a:endCxn id="180" idx="2"/>
            </p:cNvCxnSpPr>
            <p:nvPr/>
          </p:nvCxnSpPr>
          <p:spPr>
            <a:xfrm>
              <a:off x="420056" y="6174425"/>
              <a:ext cx="965239" cy="3702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202" idx="5"/>
            </p:cNvCxnSpPr>
            <p:nvPr/>
          </p:nvCxnSpPr>
          <p:spPr>
            <a:xfrm>
              <a:off x="403987" y="6213220"/>
              <a:ext cx="160004" cy="150562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80" idx="4"/>
            </p:cNvCxnSpPr>
            <p:nvPr/>
          </p:nvCxnSpPr>
          <p:spPr>
            <a:xfrm flipH="1">
              <a:off x="1440159" y="6266309"/>
              <a:ext cx="0" cy="120046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80" idx="6"/>
              <a:endCxn id="181" idx="2"/>
            </p:cNvCxnSpPr>
            <p:nvPr/>
          </p:nvCxnSpPr>
          <p:spPr>
            <a:xfrm>
              <a:off x="1495023" y="6211445"/>
              <a:ext cx="1196844" cy="152337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81" idx="6"/>
              <a:endCxn id="182" idx="3"/>
            </p:cNvCxnSpPr>
            <p:nvPr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83" idx="2"/>
              <a:endCxn id="182" idx="6"/>
            </p:cNvCxnSpPr>
            <p:nvPr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endCxn id="182" idx="5"/>
            </p:cNvCxnSpPr>
            <p:nvPr/>
          </p:nvCxnSpPr>
          <p:spPr>
            <a:xfrm flipH="1" flipV="1">
              <a:off x="3838367" y="6191291"/>
              <a:ext cx="345583" cy="240927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endCxn id="182" idx="4"/>
            </p:cNvCxnSpPr>
            <p:nvPr/>
          </p:nvCxnSpPr>
          <p:spPr>
            <a:xfrm flipV="1">
              <a:off x="3690313" y="6216693"/>
              <a:ext cx="86728" cy="205281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endCxn id="183" idx="4"/>
            </p:cNvCxnSpPr>
            <p:nvPr/>
          </p:nvCxnSpPr>
          <p:spPr>
            <a:xfrm flipH="1" flipV="1">
              <a:off x="4576159" y="6025080"/>
              <a:ext cx="117184" cy="366892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>
              <a:stCxn id="186" idx="2"/>
              <a:endCxn id="183" idx="6"/>
            </p:cNvCxnSpPr>
            <p:nvPr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stCxn id="186" idx="4"/>
            </p:cNvCxnSpPr>
            <p:nvPr/>
          </p:nvCxnSpPr>
          <p:spPr>
            <a:xfrm flipH="1">
              <a:off x="5683173" y="6104383"/>
              <a:ext cx="0" cy="259399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87" idx="3"/>
            </p:cNvCxnSpPr>
            <p:nvPr/>
          </p:nvCxnSpPr>
          <p:spPr>
            <a:xfrm flipH="1">
              <a:off x="6499429" y="6176101"/>
              <a:ext cx="221877" cy="256117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87" idx="2"/>
              <a:endCxn id="186" idx="6"/>
            </p:cNvCxnSpPr>
            <p:nvPr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92" idx="4"/>
              <a:endCxn id="187" idx="0"/>
            </p:cNvCxnSpPr>
            <p:nvPr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>
              <a:stCxn id="191" idx="3"/>
              <a:endCxn id="187" idx="7"/>
            </p:cNvCxnSpPr>
            <p:nvPr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>
              <a:stCxn id="191" idx="2"/>
              <a:endCxn id="192" idx="6"/>
            </p:cNvCxnSpPr>
            <p:nvPr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stCxn id="191" idx="1"/>
              <a:endCxn id="193" idx="4"/>
            </p:cNvCxnSpPr>
            <p:nvPr/>
          </p:nvCxnSpPr>
          <p:spPr>
            <a:xfrm flipH="1" flipV="1">
              <a:off x="7554356" y="4057267"/>
              <a:ext cx="461028" cy="141105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>
              <a:stCxn id="189" idx="1"/>
              <a:endCxn id="193" idx="5"/>
            </p:cNvCxnSpPr>
            <p:nvPr/>
          </p:nvCxnSpPr>
          <p:spPr>
            <a:xfrm flipH="1" flipV="1">
              <a:off x="7593151" y="4041198"/>
              <a:ext cx="1727079" cy="1520112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>
              <a:stCxn id="189" idx="0"/>
              <a:endCxn id="190" idx="4"/>
            </p:cNvCxnSpPr>
            <p:nvPr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>
              <a:stCxn id="195" idx="0"/>
              <a:endCxn id="194" idx="4"/>
            </p:cNvCxnSpPr>
            <p:nvPr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>
              <a:endCxn id="194" idx="5"/>
            </p:cNvCxnSpPr>
            <p:nvPr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>
              <a:endCxn id="195" idx="6"/>
            </p:cNvCxnSpPr>
            <p:nvPr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endCxn id="196" idx="6"/>
            </p:cNvCxnSpPr>
            <p:nvPr/>
          </p:nvCxnSpPr>
          <p:spPr>
            <a:xfrm flipH="1">
              <a:off x="10916433" y="6200205"/>
              <a:ext cx="1290108" cy="193218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>
              <a:stCxn id="196" idx="3"/>
              <a:endCxn id="188" idx="6"/>
            </p:cNvCxnSpPr>
            <p:nvPr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>
              <a:stCxn id="196" idx="1"/>
              <a:endCxn id="189" idx="5"/>
            </p:cNvCxnSpPr>
            <p:nvPr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195" idx="2"/>
              <a:endCxn id="189" idx="6"/>
            </p:cNvCxnSpPr>
            <p:nvPr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94" idx="3"/>
              <a:endCxn id="189" idx="7"/>
            </p:cNvCxnSpPr>
            <p:nvPr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94" idx="2"/>
              <a:endCxn id="190" idx="6"/>
            </p:cNvCxnSpPr>
            <p:nvPr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90" idx="1"/>
              <a:endCxn id="193" idx="6"/>
            </p:cNvCxnSpPr>
            <p:nvPr/>
          </p:nvCxnSpPr>
          <p:spPr>
            <a:xfrm flipH="1" flipV="1">
              <a:off x="7609220" y="4002403"/>
              <a:ext cx="1616100" cy="697019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89" idx="2"/>
              <a:endCxn id="191" idx="6"/>
            </p:cNvCxnSpPr>
            <p:nvPr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88" idx="1"/>
              <a:endCxn id="191" idx="5"/>
            </p:cNvCxnSpPr>
            <p:nvPr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91" idx="4"/>
            </p:cNvCxnSpPr>
            <p:nvPr/>
          </p:nvCxnSpPr>
          <p:spPr>
            <a:xfrm flipH="1">
              <a:off x="7734147" y="5617366"/>
              <a:ext cx="311362" cy="814852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87" idx="5"/>
            </p:cNvCxnSpPr>
            <p:nvPr/>
          </p:nvCxnSpPr>
          <p:spPr>
            <a:xfrm>
              <a:off x="6837690" y="6176101"/>
              <a:ext cx="241401" cy="256117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88" idx="7"/>
              <a:endCxn id="189" idx="3"/>
            </p:cNvCxnSpPr>
            <p:nvPr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6" idx="7"/>
              <a:endCxn id="192" idx="3"/>
            </p:cNvCxnSpPr>
            <p:nvPr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96" idx="7"/>
              <a:endCxn id="195" idx="4"/>
            </p:cNvCxnSpPr>
            <p:nvPr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/>
            <p:cNvSpPr/>
            <p:nvPr/>
          </p:nvSpPr>
          <p:spPr>
            <a:xfrm rot="20563470">
              <a:off x="2492564" y="42765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>
              <a:spLocks noChangeAspect="1"/>
            </p:cNvSpPr>
            <p:nvPr/>
          </p:nvSpPr>
          <p:spPr>
            <a:xfrm>
              <a:off x="1385295" y="615658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>
              <a:spLocks noChangeAspect="1"/>
            </p:cNvSpPr>
            <p:nvPr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>
              <a:spLocks noChangeAspect="1"/>
            </p:cNvSpPr>
            <p:nvPr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4770867" y="44913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5591762" y="5082661"/>
              <a:ext cx="164592" cy="164592"/>
            </a:xfrm>
            <a:prstGeom prst="ellipse">
              <a:avLst/>
            </a:prstGeom>
            <a:solidFill>
              <a:schemeClr val="bg1">
                <a:alpha val="28000"/>
              </a:schemeClr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>
              <a:spLocks noChangeAspect="1"/>
            </p:cNvSpPr>
            <p:nvPr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>
              <a:spLocks noChangeAspect="1"/>
            </p:cNvSpPr>
            <p:nvPr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>
              <a:spLocks noChangeAspect="1"/>
            </p:cNvSpPr>
            <p:nvPr/>
          </p:nvSpPr>
          <p:spPr>
            <a:xfrm>
              <a:off x="7499492" y="394753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>
              <a:spLocks noChangeAspect="1"/>
            </p:cNvSpPr>
            <p:nvPr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>
              <a:spLocks noChangeAspect="1"/>
            </p:cNvSpPr>
            <p:nvPr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>
              <a:spLocks noChangeAspect="1"/>
            </p:cNvSpPr>
            <p:nvPr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>
              <a:spLocks noChangeAspect="1"/>
            </p:cNvSpPr>
            <p:nvPr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Connector 199"/>
            <p:cNvCxnSpPr>
              <a:stCxn id="199" idx="2"/>
              <a:endCxn id="178" idx="7"/>
            </p:cNvCxnSpPr>
            <p:nvPr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179" idx="4"/>
              <a:endCxn id="180" idx="1"/>
            </p:cNvCxnSpPr>
            <p:nvPr/>
          </p:nvCxnSpPr>
          <p:spPr>
            <a:xfrm>
              <a:off x="1096284" y="5604901"/>
              <a:ext cx="305080" cy="567749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/>
            <p:cNvSpPr>
              <a:spLocks noChangeAspect="1"/>
            </p:cNvSpPr>
            <p:nvPr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/>
            <p:cNvCxnSpPr>
              <a:stCxn id="202" idx="3"/>
            </p:cNvCxnSpPr>
            <p:nvPr/>
          </p:nvCxnSpPr>
          <p:spPr>
            <a:xfrm flipH="1">
              <a:off x="310328" y="6213220"/>
              <a:ext cx="16069" cy="208754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202" idx="2"/>
            </p:cNvCxnSpPr>
            <p:nvPr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>
              <a:stCxn id="202" idx="1"/>
            </p:cNvCxnSpPr>
            <p:nvPr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endCxn id="179" idx="2"/>
            </p:cNvCxnSpPr>
            <p:nvPr/>
          </p:nvCxnSpPr>
          <p:spPr>
            <a:xfrm>
              <a:off x="21877" y="5392264"/>
              <a:ext cx="992111" cy="130341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endCxn id="186" idx="3"/>
            </p:cNvCxnSpPr>
            <p:nvPr/>
          </p:nvCxnSpPr>
          <p:spPr>
            <a:xfrm flipV="1">
              <a:off x="5315187" y="6088314"/>
              <a:ext cx="329191" cy="275468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" name="TextBox 214"/>
          <p:cNvSpPr txBox="1"/>
          <p:nvPr/>
        </p:nvSpPr>
        <p:spPr>
          <a:xfrm>
            <a:off x="1" y="2467814"/>
            <a:ext cx="12214050" cy="9220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altLang="en-US" sz="5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Веб-сервис для записи к врачу</a:t>
            </a:r>
            <a:endParaRPr lang="ru-RU" altLang="en-US" sz="540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-22116" y="4906550"/>
            <a:ext cx="12213903" cy="8299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ru-RU" altLang="ko-KR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Разработал: студент группы Ит-6</a:t>
            </a:r>
            <a:endParaRPr lang="ru-RU" altLang="ko-KR" sz="240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r"/>
            <a:r>
              <a:rPr lang="ru-RU" altLang="ko-KR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Лапко Максим Леонидович</a:t>
            </a:r>
            <a:endParaRPr lang="ru-RU" altLang="ko-KR" sz="240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110" y="937260"/>
            <a:ext cx="10685145" cy="5582285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4930140" y="433070"/>
            <a:ext cx="23317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ru-RU" altLang="en-US" sz="2000">
                <a:latin typeface="Times New Roman" panose="02020603050405020304" charset="0"/>
                <a:cs typeface="Times New Roman" panose="02020603050405020304" charset="0"/>
              </a:rPr>
              <a:t>Просмотр профиля:</a:t>
            </a:r>
            <a:endParaRPr lang="ru-RU" alt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56310"/>
            <a:ext cx="7446645" cy="3890645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2000250" y="416560"/>
            <a:ext cx="81921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ru-RU" altLang="ru-RU" sz="2000">
                <a:latin typeface="Times New Roman" panose="02020603050405020304" charset="0"/>
                <a:cs typeface="Times New Roman" panose="02020603050405020304" charset="0"/>
              </a:rPr>
              <a:t>Доктор может просматривать свои посещения,  а также редактировать их:</a:t>
            </a:r>
            <a:endParaRPr lang="ru-RU" altLang="ru-RU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820" y="956310"/>
            <a:ext cx="4147185" cy="39408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Текстовое поле 1"/>
          <p:cNvSpPr txBox="1"/>
          <p:nvPr/>
        </p:nvSpPr>
        <p:spPr>
          <a:xfrm>
            <a:off x="4950460" y="207010"/>
            <a:ext cx="22910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ru-RU" altLang="en-US" sz="2000">
                <a:latin typeface="Times New Roman" panose="02020603050405020304" charset="0"/>
                <a:cs typeface="Times New Roman" panose="02020603050405020304" charset="0"/>
              </a:rPr>
              <a:t>Страница профиля:</a:t>
            </a:r>
            <a:endParaRPr lang="ru-RU" alt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9755" y="748030"/>
            <a:ext cx="11033125" cy="57581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Текстовое поле 1"/>
          <p:cNvSpPr txBox="1"/>
          <p:nvPr/>
        </p:nvSpPr>
        <p:spPr>
          <a:xfrm>
            <a:off x="3609340" y="2583180"/>
            <a:ext cx="49733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ru-RU" altLang="en-US" sz="4000">
                <a:latin typeface="Times New Roman" panose="02020603050405020304" charset="0"/>
                <a:cs typeface="Times New Roman" panose="02020603050405020304" charset="0"/>
              </a:rPr>
              <a:t>Спасибо за внимание!</a:t>
            </a:r>
            <a:endParaRPr lang="ru-RU" altLang="en-US" sz="4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5975" y="2245995"/>
            <a:ext cx="7915275" cy="2676525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2100580" y="1581785"/>
            <a:ext cx="79908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400">
                <a:latin typeface="Times New Roman" panose="02020603050405020304" charset="0"/>
                <a:cs typeface="Times New Roman" panose="02020603050405020304" charset="0"/>
              </a:rPr>
              <a:t>Схема приложения</a:t>
            </a:r>
            <a:endParaRPr lang="ru-RU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0300" y="1181100"/>
            <a:ext cx="9932035" cy="5188585"/>
          </a:xfrm>
          <a:prstGeom prst="rect">
            <a:avLst/>
          </a:prstGeom>
        </p:spPr>
      </p:pic>
      <p:sp>
        <p:nvSpPr>
          <p:cNvPr id="4" name="Текстовое поле 3"/>
          <p:cNvSpPr txBox="1"/>
          <p:nvPr/>
        </p:nvSpPr>
        <p:spPr>
          <a:xfrm>
            <a:off x="1313815" y="639445"/>
            <a:ext cx="95643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000">
                <a:latin typeface="Times New Roman" panose="02020603050405020304" charset="0"/>
                <a:cs typeface="Times New Roman" panose="02020603050405020304" charset="0"/>
              </a:rPr>
              <a:t>Форма авторизации, появляется первой:</a:t>
            </a:r>
            <a:endParaRPr lang="ru-RU" alt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Текстовое поле 2"/>
          <p:cNvSpPr txBox="1"/>
          <p:nvPr/>
        </p:nvSpPr>
        <p:spPr>
          <a:xfrm>
            <a:off x="1737360" y="293370"/>
            <a:ext cx="87172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000">
                <a:latin typeface="Times New Roman" panose="02020603050405020304" charset="0"/>
                <a:cs typeface="Times New Roman" panose="02020603050405020304" charset="0"/>
              </a:rPr>
              <a:t>Форма регистрации для пациента и доктора:</a:t>
            </a:r>
            <a:endParaRPr lang="ru-RU" alt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825" y="772160"/>
            <a:ext cx="4463415" cy="5314315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685" y="771525"/>
            <a:ext cx="3609340" cy="5314315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3130" y="772160"/>
            <a:ext cx="3456305" cy="53181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Текстовое поле 1"/>
          <p:cNvSpPr txBox="1"/>
          <p:nvPr/>
        </p:nvSpPr>
        <p:spPr>
          <a:xfrm>
            <a:off x="1477645" y="320675"/>
            <a:ext cx="92360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000">
                <a:latin typeface="Times New Roman" panose="02020603050405020304" charset="0"/>
                <a:cs typeface="Times New Roman" panose="02020603050405020304" charset="0"/>
              </a:rPr>
              <a:t>Главная страница:</a:t>
            </a:r>
            <a:endParaRPr lang="ru-RU" alt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6260" y="719455"/>
            <a:ext cx="11078210" cy="57842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3810" y="1197610"/>
            <a:ext cx="9643745" cy="5012690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2363470" y="663575"/>
            <a:ext cx="746569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ru-RU" altLang="en-US" sz="2000">
                <a:latin typeface="Times New Roman" panose="02020603050405020304" charset="0"/>
                <a:cs typeface="Times New Roman" panose="02020603050405020304" charset="0"/>
              </a:rPr>
              <a:t>Пациент может просмотреть список докторов и отфильтровать его:</a:t>
            </a:r>
            <a:endParaRPr lang="ru-RU" alt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795" y="999490"/>
            <a:ext cx="10391775" cy="5404485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3964305" y="501650"/>
            <a:ext cx="42633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ru-RU" altLang="en-US" sz="2000">
                <a:latin typeface="Times New Roman" panose="02020603050405020304" charset="0"/>
                <a:cs typeface="Times New Roman" panose="02020603050405020304" charset="0"/>
              </a:rPr>
              <a:t>Страница просмотра карты пациента:</a:t>
            </a:r>
            <a:endParaRPr lang="ru-RU" alt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Текстовое поле 1"/>
          <p:cNvSpPr txBox="1"/>
          <p:nvPr/>
        </p:nvSpPr>
        <p:spPr>
          <a:xfrm>
            <a:off x="5260340" y="276225"/>
            <a:ext cx="16719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ru-RU" altLang="en-US" sz="2000">
                <a:latin typeface="Times New Roman" panose="02020603050405020304" charset="0"/>
                <a:cs typeface="Times New Roman" panose="02020603050405020304" charset="0"/>
              </a:rPr>
              <a:t>Уведомления:</a:t>
            </a:r>
            <a:endParaRPr lang="ru-RU" alt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73785"/>
            <a:ext cx="6939915" cy="3622040"/>
          </a:xfrm>
          <a:prstGeom prst="rect">
            <a:avLst/>
          </a:prstGeom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685" y="1414145"/>
            <a:ext cx="4770120" cy="29419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Текстовое поле 1"/>
          <p:cNvSpPr txBox="1"/>
          <p:nvPr/>
        </p:nvSpPr>
        <p:spPr>
          <a:xfrm>
            <a:off x="5076825" y="379730"/>
            <a:ext cx="20383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ru-RU" altLang="en-US" sz="2000">
                <a:latin typeface="Times New Roman" panose="02020603050405020304" charset="0"/>
                <a:cs typeface="Times New Roman" panose="02020603050405020304" charset="0"/>
              </a:rPr>
              <a:t>Запись на приём:</a:t>
            </a:r>
            <a:endParaRPr lang="ru-RU" alt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9170" y="932815"/>
            <a:ext cx="10234295" cy="53359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441</Words>
  <Application>WPS Presentation</Application>
  <PresentationFormat>Custom</PresentationFormat>
  <Paragraphs>29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13</vt:i4>
      </vt:variant>
    </vt:vector>
  </HeadingPairs>
  <TitlesOfParts>
    <vt:vector size="35" baseType="lpstr">
      <vt:lpstr>Arial</vt:lpstr>
      <vt:lpstr>SimSun</vt:lpstr>
      <vt:lpstr>Wingdings</vt:lpstr>
      <vt:lpstr>Calibri</vt:lpstr>
      <vt:lpstr>Century Gothic</vt:lpstr>
      <vt:lpstr>HY견명조</vt:lpstr>
      <vt:lpstr>FZShuTi</vt:lpstr>
      <vt:lpstr>Calibri Light</vt:lpstr>
      <vt:lpstr>Microsoft YaHei</vt:lpstr>
      <vt:lpstr>Arial Unicode MS</vt:lpstr>
      <vt:lpstr>Malgun Gothic</vt:lpstr>
      <vt:lpstr>Bahnschrift Light SemiCondensed</vt:lpstr>
      <vt:lpstr>Candara</vt:lpstr>
      <vt:lpstr>Constantia</vt:lpstr>
      <vt:lpstr>Franklin Gothic Medium</vt:lpstr>
      <vt:lpstr>Lucida Console</vt:lpstr>
      <vt:lpstr>Microsoft JhengHei Light</vt:lpstr>
      <vt:lpstr>Segoe Print</vt:lpstr>
      <vt:lpstr>Times New Roman</vt:lpstr>
      <vt:lpstr>Cover and End Slide Master</vt:lpstr>
      <vt:lpstr>Contents Slide Master</vt:lpstr>
      <vt:lpstr>Section Break Slide Master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Максим Лапко</cp:lastModifiedBy>
  <cp:revision>66</cp:revision>
  <dcterms:created xsi:type="dcterms:W3CDTF">2020-01-20T05:08:00Z</dcterms:created>
  <dcterms:modified xsi:type="dcterms:W3CDTF">2022-04-26T09:17:37Z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B8A6F20B257446BFB9D0A8616B8035D5</vt:lpwstr>
  </property>
  <property fmtid="{D5CDD505-2E9C-101B-9397-08002B2CF9AE}" pid="3" name="KSOProductBuildVer">
    <vt:lpwstr>1049-11.2.0.11074</vt:lpwstr>
  </property>
</Properties>
</file>